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48" r:id="rId3"/>
  </p:sldMasterIdLst>
  <p:notesMasterIdLst>
    <p:notesMasterId r:id="rId10"/>
  </p:notesMasterIdLst>
  <p:handoutMasterIdLst>
    <p:handoutMasterId r:id="rId11"/>
  </p:handoutMasterIdLst>
  <p:sldIdLst>
    <p:sldId id="298" r:id="rId4"/>
    <p:sldId id="283" r:id="rId5"/>
    <p:sldId id="297" r:id="rId6"/>
    <p:sldId id="292" r:id="rId7"/>
    <p:sldId id="284" r:id="rId8"/>
    <p:sldId id="299" r:id="rId9"/>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73A0DAA-6AF3-43AB-8588-CEC1D06C72B9}">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105" autoAdjust="0"/>
    <p:restoredTop sz="94574" autoAdjust="0"/>
  </p:normalViewPr>
  <p:slideViewPr>
    <p:cSldViewPr snapToGrid="0">
      <p:cViewPr varScale="1">
        <p:scale>
          <a:sx n="100" d="100"/>
          <a:sy n="100" d="100"/>
        </p:scale>
        <p:origin x="168" y="39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9" d="100"/>
          <a:sy n="69" d="100"/>
        </p:scale>
        <p:origin x="413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425BE1-5216-4905-BFA8-3A50E745A0F1}" type="doc">
      <dgm:prSet loTypeId="urn:microsoft.com/office/officeart/2005/8/layout/venn1" loCatId="relationship" qsTypeId="urn:microsoft.com/office/officeart/2005/8/quickstyle/simple4" qsCatId="simple" csTypeId="urn:microsoft.com/office/officeart/2005/8/colors/colorful1" csCatId="colorful" phldr="1"/>
      <dgm:spPr/>
    </dgm:pt>
    <dgm:pt modelId="{31A511EF-82E6-46F2-8D56-3B41766940E2}">
      <dgm:prSet/>
      <dgm:spPr/>
      <dgm:t>
        <a:bodyPr rtlCol="1"/>
        <a:lstStyle/>
        <a:p>
          <a:pPr marR="0" rtl="1" eaLnBrk="1" fontAlgn="base" latinLnBrk="0" hangingPunct="1">
            <a:lnSpc>
              <a:spcPct val="110000"/>
            </a:lnSpc>
            <a:buClrTx/>
            <a:buSzTx/>
            <a:buFontTx/>
            <a:tabLst/>
          </a:pPr>
          <a:r>
            <a:rPr lang="en" b="1" i="0" u="none" dirty="0">
              <a:latin typeface="Segoe UI" panose="020B0502040204020203" pitchFamily="34" charset="0"/>
              <a:cs typeface="Segoe UI" panose="020B0502040204020203" pitchFamily="34" charset="0"/>
            </a:rPr>
            <a:t>Business setup, branding, market analysis and surveillance services</a:t>
          </a:r>
          <a:endParaRPr lang="ar-SA" b="1" noProof="0" dirty="0">
            <a:latin typeface="Times New Roman" panose="02020603050405020304" pitchFamily="18" charset="0"/>
            <a:cs typeface="Times New Roman" panose="02020603050405020304" pitchFamily="18" charset="0"/>
          </a:endParaRPr>
        </a:p>
      </dgm:t>
      <dgm:extLst>
        <a:ext uri="{E40237B7-FDA0-4F09-8148-C483321AD2D9}">
          <dgm14:cNvPr xmlns:dgm14="http://schemas.microsoft.com/office/drawing/2010/diagram" id="0" name="" title="Task 1- market entry strategies"/>
        </a:ext>
      </dgm:extLst>
    </dgm:pt>
    <dgm:pt modelId="{558EBD23-69F9-4C9C-951B-35AE04F45DF2}" type="parTrans" cxnId="{2FD75CCC-F144-4E90-A89B-6B8CF534C6A7}">
      <dgm:prSet/>
      <dgm:spPr/>
      <dgm:t>
        <a:bodyPr rtlCol="1"/>
        <a:lstStyle/>
        <a:p>
          <a:pPr rtl="1"/>
          <a:endParaRPr lang="en-US">
            <a:latin typeface="+mn-lt"/>
          </a:endParaRPr>
        </a:p>
      </dgm:t>
    </dgm:pt>
    <dgm:pt modelId="{D9852E9F-9249-4BC7-9ED7-52FD5BC25B0D}" type="sibTrans" cxnId="{2FD75CCC-F144-4E90-A89B-6B8CF534C6A7}">
      <dgm:prSet/>
      <dgm:spPr/>
      <dgm:t>
        <a:bodyPr rtlCol="1"/>
        <a:lstStyle/>
        <a:p>
          <a:pPr rtl="1"/>
          <a:endParaRPr lang="en-US">
            <a:latin typeface="+mn-lt"/>
          </a:endParaRPr>
        </a:p>
      </dgm:t>
    </dgm:pt>
    <dgm:pt modelId="{7857A2B9-82F1-47E0-A1E4-CF4F93602F77}">
      <dgm:prSet/>
      <dgm:spPr/>
      <dgm:t>
        <a:bodyPr rtlCol="1"/>
        <a:lstStyle/>
        <a:p>
          <a:pPr marR="0" rtl="1" eaLnBrk="1" fontAlgn="base" latinLnBrk="0" hangingPunct="1">
            <a:lnSpc>
              <a:spcPct val="110000"/>
            </a:lnSpc>
            <a:buClrTx/>
            <a:buSzTx/>
            <a:buFontTx/>
            <a:tabLst/>
          </a:pPr>
          <a:r>
            <a:rPr lang="en" b="1" i="0" u="none" dirty="0">
              <a:latin typeface="Segoe UI" panose="020B0502040204020203" pitchFamily="34" charset="0"/>
              <a:cs typeface="Segoe UI" panose="020B0502040204020203" pitchFamily="34" charset="0"/>
            </a:rPr>
            <a:t>Business Financial &amp; Tax Services </a:t>
          </a:r>
          <a:br>
            <a:rPr lang="en" b="1" dirty="0">
              <a:latin typeface="Segoe UI" panose="020B0502040204020203" pitchFamily="34" charset="0"/>
              <a:cs typeface="Segoe UI" panose="020B0502040204020203" pitchFamily="34" charset="0"/>
            </a:rPr>
          </a:br>
          <a:endParaRPr lang="ar-SA" b="1" i="0" u="none" strike="noStrike" cap="none" normalizeH="0" noProof="0" dirty="0">
            <a:ln/>
            <a:effectLst/>
            <a:latin typeface="Times New Roman" panose="02020603050405020304" pitchFamily="18" charset="0"/>
            <a:cs typeface="Times New Roman" panose="02020603050405020304" pitchFamily="18" charset="0"/>
          </a:endParaRPr>
        </a:p>
      </dgm:t>
      <dgm:extLst>
        <a:ext uri="{E40237B7-FDA0-4F09-8148-C483321AD2D9}">
          <dgm14:cNvPr xmlns:dgm14="http://schemas.microsoft.com/office/drawing/2010/diagram" id="0" name="" title="Task 2- product and brand launch"/>
        </a:ext>
      </dgm:extLst>
    </dgm:pt>
    <dgm:pt modelId="{4CF2B930-4CBC-4FEC-8F76-E4271D22ACC1}" type="parTrans" cxnId="{48216F9C-11C3-49EB-906D-D6D952E132F7}">
      <dgm:prSet/>
      <dgm:spPr/>
      <dgm:t>
        <a:bodyPr rtlCol="1"/>
        <a:lstStyle/>
        <a:p>
          <a:pPr rtl="1"/>
          <a:endParaRPr lang="en-US">
            <a:latin typeface="+mn-lt"/>
          </a:endParaRPr>
        </a:p>
      </dgm:t>
    </dgm:pt>
    <dgm:pt modelId="{FBF4032C-6BF0-45B2-963F-81F9DEBFE1BC}" type="sibTrans" cxnId="{48216F9C-11C3-49EB-906D-D6D952E132F7}">
      <dgm:prSet/>
      <dgm:spPr/>
      <dgm:t>
        <a:bodyPr rtlCol="1"/>
        <a:lstStyle/>
        <a:p>
          <a:pPr rtl="1"/>
          <a:endParaRPr lang="en-US">
            <a:latin typeface="+mn-lt"/>
          </a:endParaRPr>
        </a:p>
      </dgm:t>
    </dgm:pt>
    <dgm:pt modelId="{72E6E978-ACDC-4EB6-A64E-0818A3CE1713}">
      <dgm:prSet/>
      <dgm:spPr/>
      <dgm:t>
        <a:bodyPr rtlCol="1"/>
        <a:lstStyle/>
        <a:p>
          <a:pPr marR="0" rtl="1" eaLnBrk="1" fontAlgn="base" latinLnBrk="0" hangingPunct="1">
            <a:lnSpc>
              <a:spcPct val="110000"/>
            </a:lnSpc>
            <a:buClrTx/>
            <a:buSzTx/>
            <a:buFontTx/>
            <a:tabLst/>
          </a:pPr>
          <a:r>
            <a:rPr lang="en" b="1" dirty="0">
              <a:latin typeface="Segoe UI" panose="020B0502040204020203" pitchFamily="34" charset="0"/>
              <a:cs typeface="Segoe UI" panose="020B0502040204020203" pitchFamily="34" charset="0"/>
            </a:rPr>
            <a:t>Document clearance and legal, financial and tax consultations</a:t>
          </a:r>
          <a:endParaRPr lang="ar-SA" b="1" i="0" u="none" strike="noStrike" cap="none" normalizeH="0" noProof="0" dirty="0">
            <a:ln/>
            <a:effectLst/>
            <a:latin typeface="Times New Roman" panose="02020603050405020304" pitchFamily="18" charset="0"/>
            <a:cs typeface="Times New Roman" panose="02020603050405020304" pitchFamily="18" charset="0"/>
          </a:endParaRPr>
        </a:p>
      </dgm:t>
      <dgm:extLst>
        <a:ext uri="{E40237B7-FDA0-4F09-8148-C483321AD2D9}">
          <dgm14:cNvPr xmlns:dgm14="http://schemas.microsoft.com/office/drawing/2010/diagram" id="0" name="" title="Task 3- competitive intelligence data"/>
        </a:ext>
      </dgm:extLst>
    </dgm:pt>
    <dgm:pt modelId="{6798258A-CE66-400B-BAA5-62EB85BD6B99}" type="parTrans" cxnId="{8F9C65CA-CD63-4E75-812F-0489056A9E13}">
      <dgm:prSet/>
      <dgm:spPr/>
      <dgm:t>
        <a:bodyPr rtlCol="1"/>
        <a:lstStyle/>
        <a:p>
          <a:pPr rtl="1"/>
          <a:endParaRPr lang="en-US">
            <a:latin typeface="+mn-lt"/>
          </a:endParaRPr>
        </a:p>
      </dgm:t>
    </dgm:pt>
    <dgm:pt modelId="{DBF0854F-D6D6-4677-842A-EC4FFEC6BDED}" type="sibTrans" cxnId="{8F9C65CA-CD63-4E75-812F-0489056A9E13}">
      <dgm:prSet/>
      <dgm:spPr/>
      <dgm:t>
        <a:bodyPr rtlCol="1"/>
        <a:lstStyle/>
        <a:p>
          <a:pPr rtl="1"/>
          <a:endParaRPr lang="en-US">
            <a:latin typeface="+mn-lt"/>
          </a:endParaRPr>
        </a:p>
      </dgm:t>
    </dgm:pt>
    <dgm:pt modelId="{3F365547-0919-4C94-A54E-69A7DF73309A}">
      <dgm:prSet/>
      <dgm:spPr/>
      <dgm:t>
        <a:bodyPr rtlCol="1"/>
        <a:lstStyle/>
        <a:p>
          <a:pPr marR="0" rtl="1" eaLnBrk="1" fontAlgn="base" latinLnBrk="0" hangingPunct="1">
            <a:lnSpc>
              <a:spcPct val="80000"/>
            </a:lnSpc>
            <a:buClrTx/>
            <a:buSzTx/>
            <a:buFontTx/>
            <a:tabLst/>
          </a:pPr>
          <a:r>
            <a:rPr lang="en" b="1" dirty="0">
              <a:latin typeface="Segoe UI" panose="020B0502040204020203" pitchFamily="34" charset="0"/>
              <a:cs typeface="Segoe UI" panose="020B0502040204020203" pitchFamily="34" charset="0"/>
            </a:rPr>
            <a:t>Visa &amp; General Services</a:t>
          </a:r>
          <a:endParaRPr lang="ar-SA" b="1" i="0" u="none" strike="noStrike" cap="none" normalizeH="0" noProof="0" dirty="0">
            <a:ln/>
            <a:effectLst/>
            <a:latin typeface="Times New Roman" panose="02020603050405020304" pitchFamily="18" charset="0"/>
            <a:cs typeface="Times New Roman" panose="02020603050405020304" pitchFamily="18" charset="0"/>
          </a:endParaRPr>
        </a:p>
      </dgm:t>
      <dgm:extLst>
        <a:ext uri="{E40237B7-FDA0-4F09-8148-C483321AD2D9}">
          <dgm14:cNvPr xmlns:dgm14="http://schemas.microsoft.com/office/drawing/2010/diagram" id="0" name="" title="Task 4- market analysis, review and monitoring"/>
        </a:ext>
      </dgm:extLst>
    </dgm:pt>
    <dgm:pt modelId="{36F3B829-1134-43FE-9040-CCCFCF9016EB}" type="parTrans" cxnId="{0FBA7D36-4A19-459D-8DE1-94836224200A}">
      <dgm:prSet/>
      <dgm:spPr/>
      <dgm:t>
        <a:bodyPr rtlCol="1"/>
        <a:lstStyle/>
        <a:p>
          <a:pPr rtl="1"/>
          <a:endParaRPr lang="en-US">
            <a:latin typeface="+mn-lt"/>
          </a:endParaRPr>
        </a:p>
      </dgm:t>
    </dgm:pt>
    <dgm:pt modelId="{A8D71198-7393-4BB2-A6DF-A980A7496AE3}" type="sibTrans" cxnId="{0FBA7D36-4A19-459D-8DE1-94836224200A}">
      <dgm:prSet/>
      <dgm:spPr/>
      <dgm:t>
        <a:bodyPr rtlCol="1"/>
        <a:lstStyle/>
        <a:p>
          <a:pPr rtl="1"/>
          <a:endParaRPr lang="en-US">
            <a:latin typeface="+mn-lt"/>
          </a:endParaRPr>
        </a:p>
      </dgm:t>
    </dgm:pt>
    <dgm:pt modelId="{2EC7B525-8CD9-45FA-8836-339D46FDD2A6}" type="pres">
      <dgm:prSet presAssocID="{94425BE1-5216-4905-BFA8-3A50E745A0F1}" presName="compositeShape" presStyleCnt="0">
        <dgm:presLayoutVars>
          <dgm:chMax val="7"/>
          <dgm:dir val="rev"/>
          <dgm:resizeHandles val="exact"/>
        </dgm:presLayoutVars>
      </dgm:prSet>
      <dgm:spPr/>
    </dgm:pt>
    <dgm:pt modelId="{22FB44DA-C928-4387-B026-8530B8BDD5D7}" type="pres">
      <dgm:prSet presAssocID="{31A511EF-82E6-46F2-8D56-3B41766940E2}" presName="circ1" presStyleLbl="vennNode1" presStyleIdx="0" presStyleCnt="4"/>
      <dgm:spPr/>
    </dgm:pt>
    <dgm:pt modelId="{7AB5939A-09FD-457D-8364-2463FA124054}" type="pres">
      <dgm:prSet presAssocID="{31A511EF-82E6-46F2-8D56-3B41766940E2}" presName="circ1Tx" presStyleLbl="revTx" presStyleIdx="0" presStyleCnt="0">
        <dgm:presLayoutVars>
          <dgm:chMax val="0"/>
          <dgm:chPref val="0"/>
          <dgm:bulletEnabled val="1"/>
        </dgm:presLayoutVars>
      </dgm:prSet>
      <dgm:spPr/>
    </dgm:pt>
    <dgm:pt modelId="{27C9E895-11CE-41C6-ACB6-0B7DF2E7BF75}" type="pres">
      <dgm:prSet presAssocID="{7857A2B9-82F1-47E0-A1E4-CF4F93602F77}" presName="circ2" presStyleLbl="vennNode1" presStyleIdx="1" presStyleCnt="4"/>
      <dgm:spPr/>
    </dgm:pt>
    <dgm:pt modelId="{1C55AD7E-CE27-4395-8F69-0864A66B894A}" type="pres">
      <dgm:prSet presAssocID="{7857A2B9-82F1-47E0-A1E4-CF4F93602F77}" presName="circ2Tx" presStyleLbl="revTx" presStyleIdx="0" presStyleCnt="0">
        <dgm:presLayoutVars>
          <dgm:chMax val="0"/>
          <dgm:chPref val="0"/>
          <dgm:bulletEnabled val="1"/>
        </dgm:presLayoutVars>
      </dgm:prSet>
      <dgm:spPr/>
    </dgm:pt>
    <dgm:pt modelId="{5E21A6BE-D36A-4A69-937B-6913B5BC53D3}" type="pres">
      <dgm:prSet presAssocID="{72E6E978-ACDC-4EB6-A64E-0818A3CE1713}" presName="circ3" presStyleLbl="vennNode1" presStyleIdx="2" presStyleCnt="4"/>
      <dgm:spPr/>
    </dgm:pt>
    <dgm:pt modelId="{FFE0333B-729E-42FE-A7C0-800B2F2696E1}" type="pres">
      <dgm:prSet presAssocID="{72E6E978-ACDC-4EB6-A64E-0818A3CE1713}" presName="circ3Tx" presStyleLbl="revTx" presStyleIdx="0" presStyleCnt="0">
        <dgm:presLayoutVars>
          <dgm:chMax val="0"/>
          <dgm:chPref val="0"/>
          <dgm:bulletEnabled val="1"/>
        </dgm:presLayoutVars>
      </dgm:prSet>
      <dgm:spPr/>
    </dgm:pt>
    <dgm:pt modelId="{2099A668-C280-49D5-BCD8-5B0BBA1B23FB}" type="pres">
      <dgm:prSet presAssocID="{3F365547-0919-4C94-A54E-69A7DF73309A}" presName="circ4" presStyleLbl="vennNode1" presStyleIdx="3" presStyleCnt="4"/>
      <dgm:spPr/>
    </dgm:pt>
    <dgm:pt modelId="{53047548-4711-4986-80C0-2FC135E160F7}" type="pres">
      <dgm:prSet presAssocID="{3F365547-0919-4C94-A54E-69A7DF73309A}" presName="circ4Tx" presStyleLbl="revTx" presStyleIdx="0" presStyleCnt="0">
        <dgm:presLayoutVars>
          <dgm:chMax val="0"/>
          <dgm:chPref val="0"/>
          <dgm:bulletEnabled val="1"/>
        </dgm:presLayoutVars>
      </dgm:prSet>
      <dgm:spPr/>
    </dgm:pt>
  </dgm:ptLst>
  <dgm:cxnLst>
    <dgm:cxn modelId="{3F836803-1BA0-457C-9A5C-C69623B9C42E}" type="presOf" srcId="{3F365547-0919-4C94-A54E-69A7DF73309A}" destId="{27C9E895-11CE-41C6-ACB6-0B7DF2E7BF75}" srcOrd="0" destOrd="0" presId="urn:microsoft.com/office/officeart/2005/8/layout/venn1"/>
    <dgm:cxn modelId="{6AC4E105-A902-4A5A-8B9E-D7A078A7D07D}" type="presOf" srcId="{94425BE1-5216-4905-BFA8-3A50E745A0F1}" destId="{2EC7B525-8CD9-45FA-8836-339D46FDD2A6}" srcOrd="0" destOrd="0" presId="urn:microsoft.com/office/officeart/2005/8/layout/venn1"/>
    <dgm:cxn modelId="{0FBA7D36-4A19-459D-8DE1-94836224200A}" srcId="{94425BE1-5216-4905-BFA8-3A50E745A0F1}" destId="{3F365547-0919-4C94-A54E-69A7DF73309A}" srcOrd="3" destOrd="0" parTransId="{36F3B829-1134-43FE-9040-CCCFCF9016EB}" sibTransId="{A8D71198-7393-4BB2-A6DF-A980A7496AE3}"/>
    <dgm:cxn modelId="{11CDAA4E-BC2C-46A4-B99E-DF2F25706AD7}" type="presOf" srcId="{31A511EF-82E6-46F2-8D56-3B41766940E2}" destId="{7AB5939A-09FD-457D-8364-2463FA124054}" srcOrd="1" destOrd="0" presId="urn:microsoft.com/office/officeart/2005/8/layout/venn1"/>
    <dgm:cxn modelId="{996BEA56-B169-44D1-83A1-00DBF63A6C81}" type="presOf" srcId="{31A511EF-82E6-46F2-8D56-3B41766940E2}" destId="{22FB44DA-C928-4387-B026-8530B8BDD5D7}" srcOrd="0" destOrd="0" presId="urn:microsoft.com/office/officeart/2005/8/layout/venn1"/>
    <dgm:cxn modelId="{2F090972-8063-4E53-A916-FC2B26CF354B}" type="presOf" srcId="{72E6E978-ACDC-4EB6-A64E-0818A3CE1713}" destId="{5E21A6BE-D36A-4A69-937B-6913B5BC53D3}" srcOrd="0" destOrd="0" presId="urn:microsoft.com/office/officeart/2005/8/layout/venn1"/>
    <dgm:cxn modelId="{48216F9C-11C3-49EB-906D-D6D952E132F7}" srcId="{94425BE1-5216-4905-BFA8-3A50E745A0F1}" destId="{7857A2B9-82F1-47E0-A1E4-CF4F93602F77}" srcOrd="1" destOrd="0" parTransId="{4CF2B930-4CBC-4FEC-8F76-E4271D22ACC1}" sibTransId="{FBF4032C-6BF0-45B2-963F-81F9DEBFE1BC}"/>
    <dgm:cxn modelId="{9E0C2DAF-7022-404F-AFB6-40E4786A216E}" type="presOf" srcId="{7857A2B9-82F1-47E0-A1E4-CF4F93602F77}" destId="{53047548-4711-4986-80C0-2FC135E160F7}" srcOrd="1" destOrd="0" presId="urn:microsoft.com/office/officeart/2005/8/layout/venn1"/>
    <dgm:cxn modelId="{8F9C65CA-CD63-4E75-812F-0489056A9E13}" srcId="{94425BE1-5216-4905-BFA8-3A50E745A0F1}" destId="{72E6E978-ACDC-4EB6-A64E-0818A3CE1713}" srcOrd="2" destOrd="0" parTransId="{6798258A-CE66-400B-BAA5-62EB85BD6B99}" sibTransId="{DBF0854F-D6D6-4677-842A-EC4FFEC6BDED}"/>
    <dgm:cxn modelId="{6C2C52CC-9186-4BFB-B19F-B31A963B65CB}" type="presOf" srcId="{3F365547-0919-4C94-A54E-69A7DF73309A}" destId="{1C55AD7E-CE27-4395-8F69-0864A66B894A}" srcOrd="1" destOrd="0" presId="urn:microsoft.com/office/officeart/2005/8/layout/venn1"/>
    <dgm:cxn modelId="{2FD75CCC-F144-4E90-A89B-6B8CF534C6A7}" srcId="{94425BE1-5216-4905-BFA8-3A50E745A0F1}" destId="{31A511EF-82E6-46F2-8D56-3B41766940E2}" srcOrd="0" destOrd="0" parTransId="{558EBD23-69F9-4C9C-951B-35AE04F45DF2}" sibTransId="{D9852E9F-9249-4BC7-9ED7-52FD5BC25B0D}"/>
    <dgm:cxn modelId="{BF3DA2D1-E80E-4AB2-9E4E-C170A7A728E5}" type="presOf" srcId="{7857A2B9-82F1-47E0-A1E4-CF4F93602F77}" destId="{2099A668-C280-49D5-BCD8-5B0BBA1B23FB}" srcOrd="0" destOrd="0" presId="urn:microsoft.com/office/officeart/2005/8/layout/venn1"/>
    <dgm:cxn modelId="{F30C69FE-682A-4ED9-AAE3-0F06475C3E24}" type="presOf" srcId="{72E6E978-ACDC-4EB6-A64E-0818A3CE1713}" destId="{FFE0333B-729E-42FE-A7C0-800B2F2696E1}" srcOrd="1" destOrd="0" presId="urn:microsoft.com/office/officeart/2005/8/layout/venn1"/>
    <dgm:cxn modelId="{3B82F586-BEB1-40FA-ADF5-FB1B8CD14BCF}" type="presParOf" srcId="{2EC7B525-8CD9-45FA-8836-339D46FDD2A6}" destId="{22FB44DA-C928-4387-B026-8530B8BDD5D7}" srcOrd="0" destOrd="0" presId="urn:microsoft.com/office/officeart/2005/8/layout/venn1"/>
    <dgm:cxn modelId="{3BB9546F-3BC3-4E65-9087-7F0362B52010}" type="presParOf" srcId="{2EC7B525-8CD9-45FA-8836-339D46FDD2A6}" destId="{7AB5939A-09FD-457D-8364-2463FA124054}" srcOrd="1" destOrd="0" presId="urn:microsoft.com/office/officeart/2005/8/layout/venn1"/>
    <dgm:cxn modelId="{811E9D82-AEEE-4D14-B592-B48B69A86D15}" type="presParOf" srcId="{2EC7B525-8CD9-45FA-8836-339D46FDD2A6}" destId="{27C9E895-11CE-41C6-ACB6-0B7DF2E7BF75}" srcOrd="2" destOrd="0" presId="urn:microsoft.com/office/officeart/2005/8/layout/venn1"/>
    <dgm:cxn modelId="{1DF7B629-1731-4669-8635-549801DEF8D2}" type="presParOf" srcId="{2EC7B525-8CD9-45FA-8836-339D46FDD2A6}" destId="{1C55AD7E-CE27-4395-8F69-0864A66B894A}" srcOrd="3" destOrd="0" presId="urn:microsoft.com/office/officeart/2005/8/layout/venn1"/>
    <dgm:cxn modelId="{DB1B82FF-8059-4C0D-80E5-A20CACD5402D}" type="presParOf" srcId="{2EC7B525-8CD9-45FA-8836-339D46FDD2A6}" destId="{5E21A6BE-D36A-4A69-937B-6913B5BC53D3}" srcOrd="4" destOrd="0" presId="urn:microsoft.com/office/officeart/2005/8/layout/venn1"/>
    <dgm:cxn modelId="{5FC35545-8434-4FD3-9230-99247D61FE0D}" type="presParOf" srcId="{2EC7B525-8CD9-45FA-8836-339D46FDD2A6}" destId="{FFE0333B-729E-42FE-A7C0-800B2F2696E1}" srcOrd="5" destOrd="0" presId="urn:microsoft.com/office/officeart/2005/8/layout/venn1"/>
    <dgm:cxn modelId="{A125D005-F47D-46D5-8DFF-02D229FD40F4}" type="presParOf" srcId="{2EC7B525-8CD9-45FA-8836-339D46FDD2A6}" destId="{2099A668-C280-49D5-BCD8-5B0BBA1B23FB}" srcOrd="6" destOrd="0" presId="urn:microsoft.com/office/officeart/2005/8/layout/venn1"/>
    <dgm:cxn modelId="{B4E53818-A673-4BF7-B29B-86DE62A5433E}" type="presParOf" srcId="{2EC7B525-8CD9-45FA-8836-339D46FDD2A6}" destId="{53047548-4711-4986-80C0-2FC135E160F7}"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B44DA-C928-4387-B026-8530B8BDD5D7}">
      <dsp:nvSpPr>
        <dsp:cNvPr id="0" name=""/>
        <dsp:cNvSpPr/>
      </dsp:nvSpPr>
      <dsp:spPr>
        <a:xfrm>
          <a:off x="2641988" y="54864"/>
          <a:ext cx="2852928" cy="2852928"/>
        </a:xfrm>
        <a:prstGeom prst="ellipse">
          <a:avLst/>
        </a:prstGeom>
        <a:gradFill rotWithShape="0">
          <a:gsLst>
            <a:gs pos="0">
              <a:schemeClr val="accent2">
                <a:alpha val="50000"/>
                <a:hueOff val="0"/>
                <a:satOff val="0"/>
                <a:lumOff val="0"/>
                <a:alphaOff val="0"/>
                <a:satMod val="103000"/>
                <a:lumMod val="102000"/>
                <a:tint val="94000"/>
              </a:schemeClr>
            </a:gs>
            <a:gs pos="50000">
              <a:schemeClr val="accent2">
                <a:alpha val="50000"/>
                <a:hueOff val="0"/>
                <a:satOff val="0"/>
                <a:lumOff val="0"/>
                <a:alphaOff val="0"/>
                <a:satMod val="110000"/>
                <a:lumMod val="100000"/>
                <a:shade val="100000"/>
              </a:schemeClr>
            </a:gs>
            <a:gs pos="100000">
              <a:schemeClr val="accent2">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rtlCol="1" anchor="ctr" anchorCtr="0">
          <a:noAutofit/>
        </a:bodyPr>
        <a:lstStyle/>
        <a:p>
          <a:pPr marL="0" marR="0" lvl="0" indent="0" algn="ctr" defTabSz="622300" rtl="1" eaLnBrk="1" fontAlgn="base" latinLnBrk="0" hangingPunct="1">
            <a:lnSpc>
              <a:spcPct val="110000"/>
            </a:lnSpc>
            <a:spcBef>
              <a:spcPct val="0"/>
            </a:spcBef>
            <a:spcAft>
              <a:spcPct val="35000"/>
            </a:spcAft>
            <a:buClrTx/>
            <a:buSzTx/>
            <a:buFontTx/>
            <a:buNone/>
            <a:tabLst/>
          </a:pPr>
          <a:r>
            <a:rPr lang="en" sz="1400" b="1" i="0" u="none" kern="1200" dirty="0">
              <a:latin typeface="Segoe UI" panose="020B0502040204020203" pitchFamily="34" charset="0"/>
              <a:cs typeface="Segoe UI" panose="020B0502040204020203" pitchFamily="34" charset="0"/>
            </a:rPr>
            <a:t>Business setup, branding, market analysis and surveillance services</a:t>
          </a:r>
          <a:endParaRPr lang="ar-SA" sz="1400" b="1" kern="1200" noProof="0" dirty="0">
            <a:latin typeface="Times New Roman" panose="02020603050405020304" pitchFamily="18" charset="0"/>
            <a:cs typeface="Times New Roman" panose="02020603050405020304" pitchFamily="18" charset="0"/>
          </a:endParaRPr>
        </a:p>
      </dsp:txBody>
      <dsp:txXfrm>
        <a:off x="2971172" y="438912"/>
        <a:ext cx="2194560" cy="905256"/>
      </dsp:txXfrm>
    </dsp:sp>
    <dsp:sp modelId="{27C9E895-11CE-41C6-ACB6-0B7DF2E7BF75}">
      <dsp:nvSpPr>
        <dsp:cNvPr id="0" name=""/>
        <dsp:cNvSpPr/>
      </dsp:nvSpPr>
      <dsp:spPr>
        <a:xfrm>
          <a:off x="3903860" y="1316736"/>
          <a:ext cx="2852928" cy="2852928"/>
        </a:xfrm>
        <a:prstGeom prst="ellipse">
          <a:avLst/>
        </a:prstGeom>
        <a:gradFill rotWithShape="0">
          <a:gsLst>
            <a:gs pos="0">
              <a:schemeClr val="accent3">
                <a:alpha val="50000"/>
                <a:hueOff val="0"/>
                <a:satOff val="0"/>
                <a:lumOff val="0"/>
                <a:alphaOff val="0"/>
                <a:satMod val="103000"/>
                <a:lumMod val="102000"/>
                <a:tint val="94000"/>
              </a:schemeClr>
            </a:gs>
            <a:gs pos="50000">
              <a:schemeClr val="accent3">
                <a:alpha val="50000"/>
                <a:hueOff val="0"/>
                <a:satOff val="0"/>
                <a:lumOff val="0"/>
                <a:alphaOff val="0"/>
                <a:satMod val="110000"/>
                <a:lumMod val="100000"/>
                <a:shade val="100000"/>
              </a:schemeClr>
            </a:gs>
            <a:gs pos="100000">
              <a:schemeClr val="accent3">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rtlCol="1" anchor="ctr" anchorCtr="0">
          <a:noAutofit/>
        </a:bodyPr>
        <a:lstStyle/>
        <a:p>
          <a:pPr marL="0" marR="0" lvl="0" indent="0" algn="ctr" defTabSz="622300" rtl="1" eaLnBrk="1" fontAlgn="base" latinLnBrk="0" hangingPunct="1">
            <a:lnSpc>
              <a:spcPct val="80000"/>
            </a:lnSpc>
            <a:spcBef>
              <a:spcPct val="0"/>
            </a:spcBef>
            <a:spcAft>
              <a:spcPct val="35000"/>
            </a:spcAft>
            <a:buClrTx/>
            <a:buSzTx/>
            <a:buFontTx/>
            <a:buNone/>
            <a:tabLst/>
          </a:pPr>
          <a:r>
            <a:rPr lang="en" sz="1400" b="1" kern="1200" dirty="0">
              <a:latin typeface="Segoe UI" panose="020B0502040204020203" pitchFamily="34" charset="0"/>
              <a:cs typeface="Segoe UI" panose="020B0502040204020203" pitchFamily="34" charset="0"/>
            </a:rPr>
            <a:t>Visa &amp; General Services</a:t>
          </a:r>
          <a:endParaRPr lang="ar-SA" sz="1400" b="1" i="0" u="none" strike="noStrike" kern="1200" cap="none" normalizeH="0" noProof="0" dirty="0">
            <a:ln/>
            <a:effectLst/>
            <a:latin typeface="Times New Roman" panose="02020603050405020304" pitchFamily="18" charset="0"/>
            <a:cs typeface="Times New Roman" panose="02020603050405020304" pitchFamily="18" charset="0"/>
          </a:endParaRPr>
        </a:p>
      </dsp:txBody>
      <dsp:txXfrm>
        <a:off x="5440052" y="1645920"/>
        <a:ext cx="1097280" cy="2194560"/>
      </dsp:txXfrm>
    </dsp:sp>
    <dsp:sp modelId="{5E21A6BE-D36A-4A69-937B-6913B5BC53D3}">
      <dsp:nvSpPr>
        <dsp:cNvPr id="0" name=""/>
        <dsp:cNvSpPr/>
      </dsp:nvSpPr>
      <dsp:spPr>
        <a:xfrm>
          <a:off x="2641988" y="2578608"/>
          <a:ext cx="2852928" cy="2852928"/>
        </a:xfrm>
        <a:prstGeom prst="ellipse">
          <a:avLst/>
        </a:prstGeom>
        <a:gradFill rotWithShape="0">
          <a:gsLst>
            <a:gs pos="0">
              <a:schemeClr val="accent4">
                <a:alpha val="50000"/>
                <a:hueOff val="0"/>
                <a:satOff val="0"/>
                <a:lumOff val="0"/>
                <a:alphaOff val="0"/>
                <a:satMod val="103000"/>
                <a:lumMod val="102000"/>
                <a:tint val="94000"/>
              </a:schemeClr>
            </a:gs>
            <a:gs pos="50000">
              <a:schemeClr val="accent4">
                <a:alpha val="50000"/>
                <a:hueOff val="0"/>
                <a:satOff val="0"/>
                <a:lumOff val="0"/>
                <a:alphaOff val="0"/>
                <a:satMod val="110000"/>
                <a:lumMod val="100000"/>
                <a:shade val="100000"/>
              </a:schemeClr>
            </a:gs>
            <a:gs pos="100000">
              <a:schemeClr val="accent4">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rtlCol="1" anchor="ctr" anchorCtr="0">
          <a:noAutofit/>
        </a:bodyPr>
        <a:lstStyle/>
        <a:p>
          <a:pPr marL="0" marR="0" lvl="0" indent="0" algn="ctr" defTabSz="622300" rtl="1" eaLnBrk="1" fontAlgn="base" latinLnBrk="0" hangingPunct="1">
            <a:lnSpc>
              <a:spcPct val="110000"/>
            </a:lnSpc>
            <a:spcBef>
              <a:spcPct val="0"/>
            </a:spcBef>
            <a:spcAft>
              <a:spcPct val="35000"/>
            </a:spcAft>
            <a:buClrTx/>
            <a:buSzTx/>
            <a:buFontTx/>
            <a:buNone/>
            <a:tabLst/>
          </a:pPr>
          <a:r>
            <a:rPr lang="en" sz="1400" b="1" kern="1200" dirty="0">
              <a:latin typeface="Segoe UI" panose="020B0502040204020203" pitchFamily="34" charset="0"/>
              <a:cs typeface="Segoe UI" panose="020B0502040204020203" pitchFamily="34" charset="0"/>
            </a:rPr>
            <a:t>Document clearance and legal, financial and tax consultations</a:t>
          </a:r>
          <a:endParaRPr lang="ar-SA" sz="1400" b="1" i="0" u="none" strike="noStrike" kern="1200" cap="none" normalizeH="0" noProof="0" dirty="0">
            <a:ln/>
            <a:effectLst/>
            <a:latin typeface="Times New Roman" panose="02020603050405020304" pitchFamily="18" charset="0"/>
            <a:cs typeface="Times New Roman" panose="02020603050405020304" pitchFamily="18" charset="0"/>
          </a:endParaRPr>
        </a:p>
      </dsp:txBody>
      <dsp:txXfrm>
        <a:off x="2971172" y="4142232"/>
        <a:ext cx="2194560" cy="905256"/>
      </dsp:txXfrm>
    </dsp:sp>
    <dsp:sp modelId="{2099A668-C280-49D5-BCD8-5B0BBA1B23FB}">
      <dsp:nvSpPr>
        <dsp:cNvPr id="0" name=""/>
        <dsp:cNvSpPr/>
      </dsp:nvSpPr>
      <dsp:spPr>
        <a:xfrm>
          <a:off x="1380116" y="1316736"/>
          <a:ext cx="2852928" cy="2852928"/>
        </a:xfrm>
        <a:prstGeom prst="ellipse">
          <a:avLst/>
        </a:prstGeom>
        <a:gradFill rotWithShape="0">
          <a:gsLst>
            <a:gs pos="0">
              <a:schemeClr val="accent5">
                <a:alpha val="50000"/>
                <a:hueOff val="0"/>
                <a:satOff val="0"/>
                <a:lumOff val="0"/>
                <a:alphaOff val="0"/>
                <a:satMod val="103000"/>
                <a:lumMod val="102000"/>
                <a:tint val="94000"/>
              </a:schemeClr>
            </a:gs>
            <a:gs pos="50000">
              <a:schemeClr val="accent5">
                <a:alpha val="50000"/>
                <a:hueOff val="0"/>
                <a:satOff val="0"/>
                <a:lumOff val="0"/>
                <a:alphaOff val="0"/>
                <a:satMod val="110000"/>
                <a:lumMod val="100000"/>
                <a:shade val="100000"/>
              </a:schemeClr>
            </a:gs>
            <a:gs pos="100000">
              <a:schemeClr val="accent5">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rtlCol="1" anchor="ctr" anchorCtr="0">
          <a:noAutofit/>
        </a:bodyPr>
        <a:lstStyle/>
        <a:p>
          <a:pPr marL="0" marR="0" lvl="0" indent="0" algn="ctr" defTabSz="622300" rtl="1" eaLnBrk="1" fontAlgn="base" latinLnBrk="0" hangingPunct="1">
            <a:lnSpc>
              <a:spcPct val="110000"/>
            </a:lnSpc>
            <a:spcBef>
              <a:spcPct val="0"/>
            </a:spcBef>
            <a:spcAft>
              <a:spcPct val="35000"/>
            </a:spcAft>
            <a:buClrTx/>
            <a:buSzTx/>
            <a:buFontTx/>
            <a:buNone/>
            <a:tabLst/>
          </a:pPr>
          <a:r>
            <a:rPr lang="en" sz="1400" b="1" i="0" u="none" kern="1200" dirty="0">
              <a:latin typeface="Segoe UI" panose="020B0502040204020203" pitchFamily="34" charset="0"/>
              <a:cs typeface="Segoe UI" panose="020B0502040204020203" pitchFamily="34" charset="0"/>
            </a:rPr>
            <a:t>Business Financial &amp; Tax Services </a:t>
          </a:r>
          <a:br>
            <a:rPr lang="en" sz="1400" b="1" kern="1200" dirty="0">
              <a:latin typeface="Segoe UI" panose="020B0502040204020203" pitchFamily="34" charset="0"/>
              <a:cs typeface="Segoe UI" panose="020B0502040204020203" pitchFamily="34" charset="0"/>
            </a:rPr>
          </a:br>
          <a:endParaRPr lang="ar-SA" sz="1400" b="1" i="0" u="none" strike="noStrike" kern="1200" cap="none" normalizeH="0" noProof="0" dirty="0">
            <a:ln/>
            <a:effectLst/>
            <a:latin typeface="Times New Roman" panose="02020603050405020304" pitchFamily="18" charset="0"/>
            <a:cs typeface="Times New Roman" panose="02020603050405020304" pitchFamily="18" charset="0"/>
          </a:endParaRPr>
        </a:p>
      </dsp:txBody>
      <dsp:txXfrm>
        <a:off x="1599572" y="1645920"/>
        <a:ext cx="1097280" cy="219456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B76F666D-E0C2-435B-BAA8-9287F9E5D38A}"/>
              </a:ext>
            </a:extLst>
          </p:cNvPr>
          <p:cNvSpPr>
            <a:spLocks noGrp="1"/>
          </p:cNvSpPr>
          <p:nvPr>
            <p:ph type="hdr" sz="quarter"/>
          </p:nvPr>
        </p:nvSpPr>
        <p:spPr>
          <a:xfrm>
            <a:off x="3884400" y="0"/>
            <a:ext cx="2971800" cy="458788"/>
          </a:xfrm>
          <a:prstGeom prst="rect">
            <a:avLst/>
          </a:prstGeom>
        </p:spPr>
        <p:txBody>
          <a:bodyPr vert="horz" lIns="91440" tIns="45720" rIns="91440" bIns="45720" rtlCol="1"/>
          <a:lstStyle>
            <a:lvl1pPr algn="r" rtl="1">
              <a:defRPr sz="1200"/>
            </a:lvl1pPr>
          </a:lstStyle>
          <a:p>
            <a:pP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تاريخ 2">
            <a:extLst>
              <a:ext uri="{FF2B5EF4-FFF2-40B4-BE49-F238E27FC236}">
                <a16:creationId xmlns:a16="http://schemas.microsoft.com/office/drawing/2014/main" id="{19FEBCAF-CB3F-4928-91AA-D61472F880C0}"/>
              </a:ext>
            </a:extLst>
          </p:cNvPr>
          <p:cNvSpPr>
            <a:spLocks noGrp="1"/>
          </p:cNvSpPr>
          <p:nvPr>
            <p:ph type="dt" sz="quarter" idx="1"/>
          </p:nvPr>
        </p:nvSpPr>
        <p:spPr>
          <a:xfrm>
            <a:off x="0" y="0"/>
            <a:ext cx="2971800" cy="458788"/>
          </a:xfrm>
          <a:prstGeom prst="rect">
            <a:avLst/>
          </a:prstGeom>
        </p:spPr>
        <p:txBody>
          <a:bodyPr vert="horz" lIns="91440" tIns="45720" rIns="91440" bIns="45720" rtlCol="1"/>
          <a:lstStyle>
            <a:lvl1pPr algn="r" rtl="1">
              <a:defRPr sz="1200"/>
            </a:lvl1pPr>
          </a:lstStyle>
          <a:p>
            <a:pPr algn="l" rtl="1"/>
            <a:fld id="{10A13F9B-E691-4808-AE2A-2690F3D6C3EB}" type="datetime1">
              <a:rPr lang="ar-SA" smtClean="0">
                <a:latin typeface="Tahoma" panose="020B0604030504040204" pitchFamily="34" charset="0"/>
                <a:ea typeface="Tahoma" panose="020B0604030504040204" pitchFamily="34" charset="0"/>
                <a:cs typeface="Tahoma" panose="020B0604030504040204" pitchFamily="34" charset="0"/>
              </a:rPr>
              <a:pPr algn="l" rtl="1"/>
              <a:t>19 شوال، 1444</a:t>
            </a:fld>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4" name="عنصر نائب للتذييل 3">
            <a:extLst>
              <a:ext uri="{FF2B5EF4-FFF2-40B4-BE49-F238E27FC236}">
                <a16:creationId xmlns:a16="http://schemas.microsoft.com/office/drawing/2014/main" id="{69256698-63C6-4CCC-81CB-EA5604C30F1E}"/>
              </a:ext>
            </a:extLst>
          </p:cNvPr>
          <p:cNvSpPr>
            <a:spLocks noGrp="1"/>
          </p:cNvSpPr>
          <p:nvPr>
            <p:ph type="ftr" sz="quarter" idx="2"/>
          </p:nvPr>
        </p:nvSpPr>
        <p:spPr>
          <a:xfrm>
            <a:off x="3884400" y="8685213"/>
            <a:ext cx="2971800" cy="458787"/>
          </a:xfrm>
          <a:prstGeom prst="rect">
            <a:avLst/>
          </a:prstGeom>
        </p:spPr>
        <p:txBody>
          <a:bodyPr vert="horz" lIns="91440" tIns="45720" rIns="91440" bIns="45720" rtlCol="1" anchor="b"/>
          <a:lstStyle>
            <a:lvl1pPr algn="r" rtl="1">
              <a:defRPr sz="1200"/>
            </a:lvl1pPr>
          </a:lstStyle>
          <a:p>
            <a:pP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5" name="عنصر نائب لرقم الشريحة 4">
            <a:extLst>
              <a:ext uri="{FF2B5EF4-FFF2-40B4-BE49-F238E27FC236}">
                <a16:creationId xmlns:a16="http://schemas.microsoft.com/office/drawing/2014/main" id="{B2467FDA-05D7-4760-A373-5D6AEAAF4278}"/>
              </a:ext>
            </a:extLst>
          </p:cNvPr>
          <p:cNvSpPr>
            <a:spLocks noGrp="1"/>
          </p:cNvSpPr>
          <p:nvPr>
            <p:ph type="sldNum" sz="quarter" idx="3"/>
          </p:nvPr>
        </p:nvSpPr>
        <p:spPr>
          <a:xfrm>
            <a:off x="0" y="8685213"/>
            <a:ext cx="2971800" cy="458787"/>
          </a:xfrm>
          <a:prstGeom prst="rect">
            <a:avLst/>
          </a:prstGeom>
        </p:spPr>
        <p:txBody>
          <a:bodyPr vert="horz" lIns="91440" tIns="45720" rIns="91440" bIns="45720" rtlCol="1" anchor="b"/>
          <a:lstStyle>
            <a:lvl1pPr algn="r" rtl="1">
              <a:defRPr sz="1200"/>
            </a:lvl1pPr>
          </a:lstStyle>
          <a:p>
            <a:pPr algn="l" rtl="1"/>
            <a:fld id="{682C0B10-7CAE-41E4-AB02-7E8B1FF2B898}" type="slidenum">
              <a:rPr lang="ar-SA" smtClean="0">
                <a:latin typeface="Tahoma" panose="020B0604030504040204" pitchFamily="34" charset="0"/>
                <a:ea typeface="Tahoma" panose="020B0604030504040204" pitchFamily="34" charset="0"/>
                <a:cs typeface="Tahoma" panose="020B0604030504040204" pitchFamily="34" charset="0"/>
              </a:rPr>
              <a:pPr algn="l" rtl="1"/>
              <a:t>‹#›</a:t>
            </a:fld>
            <a:endParaRPr lang="ar-SA"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4400" y="0"/>
            <a:ext cx="2971800" cy="458788"/>
          </a:xfrm>
          <a:prstGeom prst="rect">
            <a:avLst/>
          </a:prstGeom>
        </p:spPr>
        <p:txBody>
          <a:bodyPr vert="horz" lIns="91440" tIns="45720" rIns="91440" bIns="45720" rtlCol="1"/>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3" name="عنصر نائب للتاريخ 2"/>
          <p:cNvSpPr>
            <a:spLocks noGrp="1"/>
          </p:cNvSpPr>
          <p:nvPr>
            <p:ph type="dt" idx="1"/>
          </p:nvPr>
        </p:nvSpPr>
        <p:spPr>
          <a:xfrm>
            <a:off x="0" y="0"/>
            <a:ext cx="2971800" cy="458788"/>
          </a:xfrm>
          <a:prstGeom prst="rect">
            <a:avLst/>
          </a:prstGeom>
        </p:spPr>
        <p:txBody>
          <a:bodyPr vert="horz" lIns="91440" tIns="45720" rIns="91440" bIns="45720" rtlCol="1"/>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B39088FB-24C9-4427-819A-F3D706320868}" type="datetime1">
              <a:rPr lang="ar-SA" smtClean="0"/>
              <a:pPr/>
              <a:t>19 شوال، 1444</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ar-SA"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SA" dirty="0"/>
              <a:t>تحرير أنماط النص الرئيسي</a:t>
            </a:r>
          </a:p>
          <a:p>
            <a:pPr lvl="1" rtl="1"/>
            <a:r>
              <a:rPr lang="ar-SA" dirty="0"/>
              <a:t>المستوى الثاني</a:t>
            </a:r>
          </a:p>
          <a:p>
            <a:pPr lvl="2" rtl="1"/>
            <a:r>
              <a:rPr lang="ar-SA" dirty="0"/>
              <a:t>المستوى الثالث</a:t>
            </a:r>
          </a:p>
          <a:p>
            <a:pPr lvl="3" rtl="1"/>
            <a:r>
              <a:rPr lang="ar-SA" dirty="0"/>
              <a:t>المستوى الرابع</a:t>
            </a:r>
          </a:p>
          <a:p>
            <a:pPr lvl="4" rtl="1"/>
            <a:r>
              <a:rPr lang="ar-SA" dirty="0"/>
              <a:t>المستوى الخامس</a:t>
            </a:r>
          </a:p>
        </p:txBody>
      </p:sp>
      <p:sp>
        <p:nvSpPr>
          <p:cNvPr id="6" name="عنصر نائب للتذييل 5"/>
          <p:cNvSpPr>
            <a:spLocks noGrp="1"/>
          </p:cNvSpPr>
          <p:nvPr>
            <p:ph type="ftr" sz="quarter" idx="4"/>
          </p:nvPr>
        </p:nvSpPr>
        <p:spPr>
          <a:xfrm>
            <a:off x="3884400" y="8685213"/>
            <a:ext cx="2971800" cy="458787"/>
          </a:xfrm>
          <a:prstGeom prst="rect">
            <a:avLst/>
          </a:prstGeom>
        </p:spPr>
        <p:txBody>
          <a:bodyPr vert="horz" lIns="91440" tIns="45720" rIns="91440" bIns="45720" rtlCol="1" anchor="b"/>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7" name="عنصر نائب لرقم الشريحة 6"/>
          <p:cNvSpPr>
            <a:spLocks noGrp="1"/>
          </p:cNvSpPr>
          <p:nvPr>
            <p:ph type="sldNum" sz="quarter" idx="5"/>
          </p:nvPr>
        </p:nvSpPr>
        <p:spPr>
          <a:xfrm>
            <a:off x="0" y="8685213"/>
            <a:ext cx="2971800" cy="458787"/>
          </a:xfrm>
          <a:prstGeom prst="rect">
            <a:avLst/>
          </a:prstGeom>
        </p:spPr>
        <p:txBody>
          <a:bodyPr vert="horz" lIns="91440" tIns="45720" rIns="91440" bIns="45720" rtlCol="1" anchor="b"/>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8530193B-564F-4854-8A52-728F3FB19C85}" type="slidenum">
              <a:rPr lang="ar-SA" smtClean="0"/>
              <a:pPr/>
              <a:t>‹#›</a:t>
            </a:fld>
            <a:endParaRPr lang="ar-SA" dirty="0"/>
          </a:p>
        </p:txBody>
      </p:sp>
    </p:spTree>
    <p:extLst>
      <p:ext uri="{BB962C8B-B14F-4D97-AF65-F5344CB8AC3E}">
        <p14:creationId xmlns:p14="http://schemas.microsoft.com/office/powerpoint/2010/main" val="3603816512"/>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2pPr>
    <a:lvl3pPr marL="9144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3pPr>
    <a:lvl4pPr marL="13716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4pPr>
    <a:lvl5pPr marL="18288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8530193B-564F-4854-8A52-728F3FB19C85}" type="slidenum">
              <a:rPr lang="ar-SA" smtClean="0"/>
              <a:pPr/>
              <a:t>1</a:t>
            </a:fld>
            <a:endParaRPr lang="ar-SA" dirty="0"/>
          </a:p>
        </p:txBody>
      </p:sp>
    </p:spTree>
    <p:extLst>
      <p:ext uri="{BB962C8B-B14F-4D97-AF65-F5344CB8AC3E}">
        <p14:creationId xmlns:p14="http://schemas.microsoft.com/office/powerpoint/2010/main" val="3617542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شريحة العنوان">
    <p:bg>
      <p:bgPr>
        <a:solidFill>
          <a:schemeClr val="bg1">
            <a:lumMod val="95000"/>
          </a:schemeClr>
        </a:solidFill>
        <a:effectLst/>
      </p:bgPr>
    </p:bg>
    <p:spTree>
      <p:nvGrpSpPr>
        <p:cNvPr id="1" name=""/>
        <p:cNvGrpSpPr/>
        <p:nvPr/>
      </p:nvGrpSpPr>
      <p:grpSpPr>
        <a:xfrm>
          <a:off x="0" y="0"/>
          <a:ext cx="0" cy="0"/>
          <a:chOff x="0" y="0"/>
          <a:chExt cx="0" cy="0"/>
        </a:xfrm>
      </p:grpSpPr>
      <p:sp>
        <p:nvSpPr>
          <p:cNvPr id="41" name="عنصر نائب للصورة 40">
            <a:extLst>
              <a:ext uri="{FF2B5EF4-FFF2-40B4-BE49-F238E27FC236}">
                <a16:creationId xmlns:a16="http://schemas.microsoft.com/office/drawing/2014/main" id="{EB7F0EE8-BE52-4A79-8FC8-4A2487FA01FC}"/>
              </a:ext>
            </a:extLst>
          </p:cNvPr>
          <p:cNvSpPr>
            <a:spLocks noGrp="1"/>
          </p:cNvSpPr>
          <p:nvPr>
            <p:ph type="pic" sz="quarter" idx="10" hasCustomPrompt="1"/>
          </p:nvPr>
        </p:nvSpPr>
        <p:spPr>
          <a:xfrm>
            <a:off x="0" y="0"/>
            <a:ext cx="9780588" cy="6804025"/>
          </a:xfrm>
          <a:solidFill>
            <a:schemeClr val="bg1">
              <a:lumMod val="85000"/>
            </a:schemeClr>
          </a:solidFill>
        </p:spPr>
        <p:txBody>
          <a:bodyPr tIns="1728000" rtlCol="1" anchor="t"/>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 هنا</a:t>
            </a:r>
          </a:p>
        </p:txBody>
      </p:sp>
      <p:sp>
        <p:nvSpPr>
          <p:cNvPr id="2" name="العنوان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3200400" y="2811053"/>
            <a:ext cx="8991600" cy="1261295"/>
          </a:xfrm>
          <a:solidFill>
            <a:schemeClr val="bg1"/>
          </a:solidFill>
        </p:spPr>
        <p:txBody>
          <a:bodyPr vert="horz" lIns="180000" tIns="180000" rIns="252000" bIns="180000" rtlCol="1" anchor="t">
            <a:noAutofit/>
          </a:bodyPr>
          <a:lstStyle>
            <a:lvl1pPr algn="l" rtl="1">
              <a:defRPr lang="en-ZA" sz="4800" b="1" spc="-300" dirty="0"/>
            </a:lvl1pPr>
          </a:lstStyle>
          <a:p>
            <a:pPr lvl="0" algn="r" rtl="1"/>
            <a:r>
              <a:rPr lang="ar-SA" dirty="0"/>
              <a:t>انقر لتحرير عنوان العرض </a:t>
            </a:r>
            <a:r>
              <a:rPr lang="ar-SA" dirty="0" err="1"/>
              <a:t>التقديمي</a:t>
            </a:r>
            <a:endParaRPr lang="ar-SA" dirty="0"/>
          </a:p>
        </p:txBody>
      </p:sp>
      <p:sp>
        <p:nvSpPr>
          <p:cNvPr id="3" name="عنوان فرعي 2">
            <a:extLst>
              <a:ext uri="{FF2B5EF4-FFF2-40B4-BE49-F238E27FC236}">
                <a16:creationId xmlns:a16="http://schemas.microsoft.com/office/drawing/2014/main" id="{C9980B88-3F4A-4688-9ED0-17EF37E62D93}"/>
              </a:ext>
            </a:extLst>
          </p:cNvPr>
          <p:cNvSpPr>
            <a:spLocks noGrp="1"/>
          </p:cNvSpPr>
          <p:nvPr>
            <p:ph type="subTitle" idx="1"/>
          </p:nvPr>
        </p:nvSpPr>
        <p:spPr>
          <a:xfrm>
            <a:off x="3200400" y="4061039"/>
            <a:ext cx="6580188" cy="580921"/>
          </a:xfrm>
          <a:solidFill>
            <a:schemeClr val="tx1">
              <a:alpha val="80000"/>
            </a:schemeClr>
          </a:solidFill>
        </p:spPr>
        <p:txBody>
          <a:bodyPr vert="horz" lIns="180000" tIns="180000" rIns="180000" bIns="180000" rtlCol="1">
            <a:noAutofit/>
          </a:bodyPr>
          <a:lstStyle>
            <a:lvl1pPr marL="0" indent="0" algn="r" rtl="1">
              <a:buNone/>
              <a:defRPr lang="en-ZA" dirty="0">
                <a:solidFill>
                  <a:schemeClr val="bg1"/>
                </a:solidFill>
              </a:defRPr>
            </a:lvl1pPr>
          </a:lstStyle>
          <a:p>
            <a:pPr marL="266700" lvl="0" indent="-266700" algn="ctr" rtl="1"/>
            <a:r>
              <a:rPr lang="ar-SA"/>
              <a:t>انقر لتحرير نمط العنوان الفرعي للشكل الرئيسي</a:t>
            </a:r>
            <a:endParaRPr lang="ar-SA" dirty="0"/>
          </a:p>
        </p:txBody>
      </p:sp>
      <p:sp>
        <p:nvSpPr>
          <p:cNvPr id="13" name="مستطيل 12">
            <a:extLst>
              <a:ext uri="{FF2B5EF4-FFF2-40B4-BE49-F238E27FC236}">
                <a16:creationId xmlns:a16="http://schemas.microsoft.com/office/drawing/2014/main" id="{EC0FBB1B-4F0E-4365-BF27-3150FC6C3B90}"/>
              </a:ext>
            </a:extLst>
          </p:cNvPr>
          <p:cNvSpPr/>
          <p:nvPr userDrawn="1"/>
        </p:nvSpPr>
        <p:spPr>
          <a:xfrm>
            <a:off x="9780103" y="6803351"/>
            <a:ext cx="1979897" cy="5465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4" name="مستطيل 13">
            <a:extLst>
              <a:ext uri="{FF2B5EF4-FFF2-40B4-BE49-F238E27FC236}">
                <a16:creationId xmlns:a16="http://schemas.microsoft.com/office/drawing/2014/main" id="{7A13D8A8-6C3D-4527-959D-41C3213F7F02}"/>
              </a:ext>
            </a:extLst>
          </p:cNvPr>
          <p:cNvSpPr/>
          <p:nvPr userDrawn="1"/>
        </p:nvSpPr>
        <p:spPr>
          <a:xfrm>
            <a:off x="0" y="6803351"/>
            <a:ext cx="9780104" cy="54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5" name="مستطيل 14">
            <a:extLst>
              <a:ext uri="{FF2B5EF4-FFF2-40B4-BE49-F238E27FC236}">
                <a16:creationId xmlns:a16="http://schemas.microsoft.com/office/drawing/2014/main" id="{9504A767-1C0B-484E-BF7D-CD42D30A52EE}"/>
              </a:ext>
            </a:extLst>
          </p:cNvPr>
          <p:cNvSpPr/>
          <p:nvPr userDrawn="1"/>
        </p:nvSpPr>
        <p:spPr>
          <a:xfrm>
            <a:off x="11760000" y="6803351"/>
            <a:ext cx="432000" cy="54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8" name="مستطيل 7">
            <a:extLst>
              <a:ext uri="{FF2B5EF4-FFF2-40B4-BE49-F238E27FC236}">
                <a16:creationId xmlns:a16="http://schemas.microsoft.com/office/drawing/2014/main" id="{51DD44D8-4A8F-4693-B90A-166855B29D25}"/>
              </a:ext>
            </a:extLst>
          </p:cNvPr>
          <p:cNvSpPr/>
          <p:nvPr userDrawn="1"/>
        </p:nvSpPr>
        <p:spPr>
          <a:xfrm>
            <a:off x="9780588" y="2698612"/>
            <a:ext cx="2411412" cy="114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Tree>
    <p:extLst>
      <p:ext uri="{BB962C8B-B14F-4D97-AF65-F5344CB8AC3E}">
        <p14:creationId xmlns:p14="http://schemas.microsoft.com/office/powerpoint/2010/main" val="1334038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محتويان">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11340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7" name="عنوان فرعي 2">
            <a:extLst>
              <a:ext uri="{FF2B5EF4-FFF2-40B4-BE49-F238E27FC236}">
                <a16:creationId xmlns:a16="http://schemas.microsoft.com/office/drawing/2014/main" id="{7DEBF36F-ADC5-48FF-BFAF-3BED06924FD3}"/>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A22238F2-C6EC-476F-8371-119AECBA5622}"/>
              </a:ext>
            </a:extLst>
          </p:cNvPr>
          <p:cNvSpPr>
            <a:spLocks noGrp="1"/>
          </p:cNvSpPr>
          <p:nvPr>
            <p:ph sz="half" idx="1"/>
          </p:nvPr>
        </p:nvSpPr>
        <p:spPr>
          <a:xfrm>
            <a:off x="432000" y="1512000"/>
            <a:ext cx="5472000" cy="4680000"/>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6" name="عنصر نائب للنص 4">
            <a:extLst>
              <a:ext uri="{FF2B5EF4-FFF2-40B4-BE49-F238E27FC236}">
                <a16:creationId xmlns:a16="http://schemas.microsoft.com/office/drawing/2014/main" id="{7867C73D-EE16-41D1-B7CE-A35C765E3B8D}"/>
              </a:ext>
            </a:extLst>
          </p:cNvPr>
          <p:cNvSpPr>
            <a:spLocks noGrp="1"/>
          </p:cNvSpPr>
          <p:nvPr>
            <p:ph type="body" sz="quarter" idx="12"/>
          </p:nvPr>
        </p:nvSpPr>
        <p:spPr>
          <a:xfrm>
            <a:off x="6299887" y="1511250"/>
            <a:ext cx="5472113" cy="4680000"/>
          </a:xfrm>
        </p:spPr>
        <p:txBody>
          <a:bodyPr rtlCol="1"/>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1"/>
          <a:lstStyle/>
          <a:p>
            <a:pPr algn="l"/>
            <a:r>
              <a:rPr lang="ar-SA" dirty="0"/>
              <a:t>إضافة تذييل</a:t>
            </a:r>
          </a:p>
        </p:txBody>
      </p:sp>
      <p:sp>
        <p:nvSpPr>
          <p:cNvPr id="5" name="عنصر نائب لرقم الشريحة 4">
            <a:extLst>
              <a:ext uri="{FF2B5EF4-FFF2-40B4-BE49-F238E27FC236}">
                <a16:creationId xmlns:a16="http://schemas.microsoft.com/office/drawing/2014/main" id="{F64CFC6C-1D8B-46C9-B0F7-A8BD88D8AB46}"/>
              </a:ext>
            </a:extLst>
          </p:cNvPr>
          <p:cNvSpPr>
            <a:spLocks noGrp="1"/>
          </p:cNvSpPr>
          <p:nvPr>
            <p:ph type="sldNum" sz="quarter" idx="33"/>
          </p:nvPr>
        </p:nvSpPr>
        <p:spPr/>
        <p:txBody>
          <a:bodyPr rtlCol="1"/>
          <a:lstStyle/>
          <a:p>
            <a:pPr rtl="1"/>
            <a:fld id="{19B51A1E-902D-48AF-9020-955120F399B6}" type="slidenum">
              <a:rPr lang="ar-SA" smtClean="0"/>
              <a:pPr/>
              <a:t>‹#›</a:t>
            </a:fld>
            <a:endParaRPr lang="ar-SA" dirty="0"/>
          </a:p>
        </p:txBody>
      </p:sp>
    </p:spTree>
    <p:extLst>
      <p:ext uri="{BB962C8B-B14F-4D97-AF65-F5344CB8AC3E}">
        <p14:creationId xmlns:p14="http://schemas.microsoft.com/office/powerpoint/2010/main" val="891552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العمود 3">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5CFF4C50-933F-41F9-AD11-BD02410AA7D5}"/>
              </a:ext>
            </a:extLst>
          </p:cNvPr>
          <p:cNvSpPr>
            <a:spLocks noGrp="1"/>
          </p:cNvSpPr>
          <p:nvPr>
            <p:ph type="title" hasCustomPrompt="1"/>
          </p:nvPr>
        </p:nvSpPr>
        <p:spPr>
          <a:xfrm>
            <a:off x="432000" y="432000"/>
            <a:ext cx="11340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9" name="عنوان فرعي 2">
            <a:extLst>
              <a:ext uri="{FF2B5EF4-FFF2-40B4-BE49-F238E27FC236}">
                <a16:creationId xmlns:a16="http://schemas.microsoft.com/office/drawing/2014/main" id="{F94EB5D3-F8CB-4E76-8D7E-FF441818EECB}"/>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B1948E38-8FB0-4E51-A01C-C88794372E50}"/>
              </a:ext>
            </a:extLst>
          </p:cNvPr>
          <p:cNvSpPr>
            <a:spLocks noGrp="1"/>
          </p:cNvSpPr>
          <p:nvPr>
            <p:ph idx="1"/>
          </p:nvPr>
        </p:nvSpPr>
        <p:spPr>
          <a:xfrm>
            <a:off x="432000" y="1512000"/>
            <a:ext cx="3600000" cy="4679250"/>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5" name="عنصر نائب للنص 4">
            <a:extLst>
              <a:ext uri="{FF2B5EF4-FFF2-40B4-BE49-F238E27FC236}">
                <a16:creationId xmlns:a16="http://schemas.microsoft.com/office/drawing/2014/main" id="{16A38E24-EB1C-472F-B631-5DF32F9C4CF5}"/>
              </a:ext>
            </a:extLst>
          </p:cNvPr>
          <p:cNvSpPr>
            <a:spLocks noGrp="1"/>
          </p:cNvSpPr>
          <p:nvPr>
            <p:ph type="body" sz="quarter" idx="12"/>
          </p:nvPr>
        </p:nvSpPr>
        <p:spPr>
          <a:xfrm>
            <a:off x="4301550" y="1511476"/>
            <a:ext cx="3600450" cy="4679249"/>
          </a:xfrm>
        </p:spPr>
        <p:txBody>
          <a:bodyPr rtlCol="1"/>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1" name="عنصر نائب للنص 5">
            <a:extLst>
              <a:ext uri="{FF2B5EF4-FFF2-40B4-BE49-F238E27FC236}">
                <a16:creationId xmlns:a16="http://schemas.microsoft.com/office/drawing/2014/main" id="{5B4A252E-78C9-4F76-98A4-A4B580AD072A}"/>
              </a:ext>
            </a:extLst>
          </p:cNvPr>
          <p:cNvSpPr>
            <a:spLocks noGrp="1"/>
          </p:cNvSpPr>
          <p:nvPr>
            <p:ph type="body" sz="quarter" idx="13"/>
          </p:nvPr>
        </p:nvSpPr>
        <p:spPr>
          <a:xfrm>
            <a:off x="8171550" y="1511475"/>
            <a:ext cx="3600450" cy="4679250"/>
          </a:xfrm>
        </p:spPr>
        <p:txBody>
          <a:bodyPr rtlCol="1"/>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6D4BCA97-F31B-451D-82F8-6E000DF2118A}"/>
              </a:ext>
            </a:extLst>
          </p:cNvPr>
          <p:cNvSpPr>
            <a:spLocks noGrp="1"/>
          </p:cNvSpPr>
          <p:nvPr>
            <p:ph type="ftr" sz="quarter" idx="14"/>
          </p:nvPr>
        </p:nvSpPr>
        <p:spPr/>
        <p:txBody>
          <a:bodyPr rtlCol="1"/>
          <a:lstStyle/>
          <a:p>
            <a:pPr algn="l"/>
            <a:r>
              <a:rPr lang="ar-SA" dirty="0"/>
              <a:t>إضافة تذييل</a:t>
            </a:r>
          </a:p>
        </p:txBody>
      </p:sp>
      <p:sp>
        <p:nvSpPr>
          <p:cNvPr id="6" name="عنصر نائب لرقم الشريحة 5">
            <a:extLst>
              <a:ext uri="{FF2B5EF4-FFF2-40B4-BE49-F238E27FC236}">
                <a16:creationId xmlns:a16="http://schemas.microsoft.com/office/drawing/2014/main" id="{0817AAC4-A657-4D75-A527-0307AFF2B17B}"/>
              </a:ext>
            </a:extLst>
          </p:cNvPr>
          <p:cNvSpPr>
            <a:spLocks noGrp="1"/>
          </p:cNvSpPr>
          <p:nvPr>
            <p:ph type="sldNum" sz="quarter" idx="15"/>
          </p:nvPr>
        </p:nvSpPr>
        <p:spPr/>
        <p:txBody>
          <a:bodyPr rtlCol="1"/>
          <a:lstStyle/>
          <a:p>
            <a:pPr rtl="1"/>
            <a:fld id="{19B51A1E-902D-48AF-9020-955120F399B6}" type="slidenum">
              <a:rPr lang="ar-SA" smtClean="0"/>
              <a:pPr/>
              <a:t>‹#›</a:t>
            </a:fld>
            <a:endParaRPr lang="ar-SA" dirty="0"/>
          </a:p>
        </p:txBody>
      </p:sp>
    </p:spTree>
    <p:extLst>
      <p:ext uri="{BB962C8B-B14F-4D97-AF65-F5344CB8AC3E}">
        <p14:creationId xmlns:p14="http://schemas.microsoft.com/office/powerpoint/2010/main" val="2654388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العمود 5">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5CFF4C50-933F-41F9-AD11-BD02410AA7D5}"/>
              </a:ext>
            </a:extLst>
          </p:cNvPr>
          <p:cNvSpPr>
            <a:spLocks noGrp="1"/>
          </p:cNvSpPr>
          <p:nvPr>
            <p:ph type="title" hasCustomPrompt="1"/>
          </p:nvPr>
        </p:nvSpPr>
        <p:spPr>
          <a:xfrm>
            <a:off x="432000" y="432000"/>
            <a:ext cx="11340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10" name="عنوان فرعي 2">
            <a:extLst>
              <a:ext uri="{FF2B5EF4-FFF2-40B4-BE49-F238E27FC236}">
                <a16:creationId xmlns:a16="http://schemas.microsoft.com/office/drawing/2014/main" id="{9D7ACCB5-9A86-4F46-89E2-B79F48C9EC1D}"/>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B1948E38-8FB0-4E51-A01C-C88794372E50}"/>
              </a:ext>
            </a:extLst>
          </p:cNvPr>
          <p:cNvSpPr>
            <a:spLocks noGrp="1"/>
          </p:cNvSpPr>
          <p:nvPr>
            <p:ph idx="1"/>
          </p:nvPr>
        </p:nvSpPr>
        <p:spPr>
          <a:xfrm>
            <a:off x="432000" y="1512000"/>
            <a:ext cx="2160000" cy="4679250"/>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5" name="عنصر نائب للنص 4">
            <a:extLst>
              <a:ext uri="{FF2B5EF4-FFF2-40B4-BE49-F238E27FC236}">
                <a16:creationId xmlns:a16="http://schemas.microsoft.com/office/drawing/2014/main" id="{1F5B3657-F2AE-455A-BF81-1A0C2ACECD20}"/>
              </a:ext>
            </a:extLst>
          </p:cNvPr>
          <p:cNvSpPr>
            <a:spLocks noGrp="1"/>
          </p:cNvSpPr>
          <p:nvPr>
            <p:ph type="body" sz="quarter" idx="12"/>
          </p:nvPr>
        </p:nvSpPr>
        <p:spPr>
          <a:xfrm>
            <a:off x="2726412" y="1512000"/>
            <a:ext cx="2160588" cy="4679250"/>
          </a:xfrm>
        </p:spPr>
        <p:txBody>
          <a:bodyPr rtlCol="1"/>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3" name="عنصر نائب للنص 5">
            <a:extLst>
              <a:ext uri="{FF2B5EF4-FFF2-40B4-BE49-F238E27FC236}">
                <a16:creationId xmlns:a16="http://schemas.microsoft.com/office/drawing/2014/main" id="{6A983D98-E0AB-429A-9EC2-B50D4216D691}"/>
              </a:ext>
            </a:extLst>
          </p:cNvPr>
          <p:cNvSpPr>
            <a:spLocks noGrp="1"/>
          </p:cNvSpPr>
          <p:nvPr>
            <p:ph type="body" sz="quarter" idx="13"/>
          </p:nvPr>
        </p:nvSpPr>
        <p:spPr>
          <a:xfrm>
            <a:off x="5021412" y="1512000"/>
            <a:ext cx="2160588" cy="4679250"/>
          </a:xfrm>
        </p:spPr>
        <p:txBody>
          <a:bodyPr rtlCol="1"/>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5" name="عنصر نائب للنص 6">
            <a:extLst>
              <a:ext uri="{FF2B5EF4-FFF2-40B4-BE49-F238E27FC236}">
                <a16:creationId xmlns:a16="http://schemas.microsoft.com/office/drawing/2014/main" id="{755213BF-EF6D-45DC-A01B-DE6C2F23A6D2}"/>
              </a:ext>
            </a:extLst>
          </p:cNvPr>
          <p:cNvSpPr>
            <a:spLocks noGrp="1"/>
          </p:cNvSpPr>
          <p:nvPr>
            <p:ph type="body" sz="quarter" idx="14"/>
          </p:nvPr>
        </p:nvSpPr>
        <p:spPr>
          <a:xfrm>
            <a:off x="7316412" y="1507535"/>
            <a:ext cx="2160588" cy="4679250"/>
          </a:xfrm>
        </p:spPr>
        <p:txBody>
          <a:bodyPr rtlCol="1"/>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7" name="عنصر نائب للنص 7">
            <a:extLst>
              <a:ext uri="{FF2B5EF4-FFF2-40B4-BE49-F238E27FC236}">
                <a16:creationId xmlns:a16="http://schemas.microsoft.com/office/drawing/2014/main" id="{77D6BBBA-F4A3-45D4-91BC-A405FFDC7C3D}"/>
              </a:ext>
            </a:extLst>
          </p:cNvPr>
          <p:cNvSpPr>
            <a:spLocks noGrp="1"/>
          </p:cNvSpPr>
          <p:nvPr>
            <p:ph type="body" sz="quarter" idx="15"/>
          </p:nvPr>
        </p:nvSpPr>
        <p:spPr>
          <a:xfrm>
            <a:off x="9611412" y="1507535"/>
            <a:ext cx="2160588" cy="4683715"/>
          </a:xfrm>
        </p:spPr>
        <p:txBody>
          <a:bodyPr rtlCol="1"/>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2D09234E-176D-4BBF-9391-7B6F018C51AB}"/>
              </a:ext>
            </a:extLst>
          </p:cNvPr>
          <p:cNvSpPr>
            <a:spLocks noGrp="1"/>
          </p:cNvSpPr>
          <p:nvPr>
            <p:ph type="ftr" sz="quarter" idx="16"/>
          </p:nvPr>
        </p:nvSpPr>
        <p:spPr/>
        <p:txBody>
          <a:bodyPr rtlCol="1"/>
          <a:lstStyle/>
          <a:p>
            <a:pPr algn="l"/>
            <a:r>
              <a:rPr lang="ar-SA" dirty="0"/>
              <a:t>إضافة تذييل</a:t>
            </a:r>
          </a:p>
        </p:txBody>
      </p:sp>
      <p:sp>
        <p:nvSpPr>
          <p:cNvPr id="6" name="عنصر نائب لرقم الشريحة 5">
            <a:extLst>
              <a:ext uri="{FF2B5EF4-FFF2-40B4-BE49-F238E27FC236}">
                <a16:creationId xmlns:a16="http://schemas.microsoft.com/office/drawing/2014/main" id="{009ABD5E-B8F1-4246-B167-09138760AD7D}"/>
              </a:ext>
            </a:extLst>
          </p:cNvPr>
          <p:cNvSpPr>
            <a:spLocks noGrp="1"/>
          </p:cNvSpPr>
          <p:nvPr>
            <p:ph type="sldNum" sz="quarter" idx="33"/>
          </p:nvPr>
        </p:nvSpPr>
        <p:spPr/>
        <p:txBody>
          <a:bodyPr rtlCol="1"/>
          <a:lstStyle/>
          <a:p>
            <a:pPr rtl="1"/>
            <a:fld id="{19B51A1E-902D-48AF-9020-955120F399B6}" type="slidenum">
              <a:rPr lang="ar-SA" smtClean="0"/>
              <a:pPr/>
              <a:t>‹#›</a:t>
            </a:fld>
            <a:endParaRPr lang="ar-SA" dirty="0"/>
          </a:p>
        </p:txBody>
      </p:sp>
    </p:spTree>
    <p:extLst>
      <p:ext uri="{BB962C8B-B14F-4D97-AF65-F5344CB8AC3E}">
        <p14:creationId xmlns:p14="http://schemas.microsoft.com/office/powerpoint/2010/main" val="974837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العنوان فقط">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5FC626A5-4FF6-42BD-858A-AE4B2C23A6BC}"/>
              </a:ext>
            </a:extLst>
          </p:cNvPr>
          <p:cNvSpPr>
            <a:spLocks noGrp="1"/>
          </p:cNvSpPr>
          <p:nvPr>
            <p:ph type="title" hasCustomPrompt="1"/>
          </p:nvPr>
        </p:nvSpPr>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5" name="عنوان فرعي 2">
            <a:extLst>
              <a:ext uri="{FF2B5EF4-FFF2-40B4-BE49-F238E27FC236}">
                <a16:creationId xmlns:a16="http://schemas.microsoft.com/office/drawing/2014/main" id="{10727B06-56A8-44A2-B6C2-9ED183D107F3}"/>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تذييل 2">
            <a:extLst>
              <a:ext uri="{FF2B5EF4-FFF2-40B4-BE49-F238E27FC236}">
                <a16:creationId xmlns:a16="http://schemas.microsoft.com/office/drawing/2014/main" id="{08CCB8C2-B6A2-4C69-8D3A-57420A034BA4}"/>
              </a:ext>
            </a:extLst>
          </p:cNvPr>
          <p:cNvSpPr>
            <a:spLocks noGrp="1"/>
          </p:cNvSpPr>
          <p:nvPr>
            <p:ph type="ftr" sz="quarter" idx="12"/>
          </p:nvPr>
        </p:nvSpPr>
        <p:spPr/>
        <p:txBody>
          <a:bodyPr rtlCol="1"/>
          <a:lstStyle/>
          <a:p>
            <a:pPr algn="l"/>
            <a:r>
              <a:rPr lang="ar-SA" dirty="0"/>
              <a:t>إضافة تذييل</a:t>
            </a:r>
          </a:p>
        </p:txBody>
      </p:sp>
      <p:sp>
        <p:nvSpPr>
          <p:cNvPr id="4" name="عنصر نائب لرقم الشريحة 3">
            <a:extLst>
              <a:ext uri="{FF2B5EF4-FFF2-40B4-BE49-F238E27FC236}">
                <a16:creationId xmlns:a16="http://schemas.microsoft.com/office/drawing/2014/main" id="{853CF994-8B2C-443F-B695-7378DD360DAA}"/>
              </a:ext>
            </a:extLst>
          </p:cNvPr>
          <p:cNvSpPr>
            <a:spLocks noGrp="1"/>
          </p:cNvSpPr>
          <p:nvPr>
            <p:ph type="sldNum" sz="quarter" idx="33"/>
          </p:nvPr>
        </p:nvSpPr>
        <p:spPr/>
        <p:txBody>
          <a:bodyPr rtlCol="1"/>
          <a:lstStyle/>
          <a:p>
            <a:pPr rtl="1"/>
            <a:fld id="{19B51A1E-902D-48AF-9020-955120F399B6}" type="slidenum">
              <a:rPr lang="ar-SA" smtClean="0"/>
              <a:pPr/>
              <a:t>‹#›</a:t>
            </a:fld>
            <a:endParaRPr lang="ar-SA" dirty="0"/>
          </a:p>
        </p:txBody>
      </p:sp>
    </p:spTree>
    <p:extLst>
      <p:ext uri="{BB962C8B-B14F-4D97-AF65-F5344CB8AC3E}">
        <p14:creationId xmlns:p14="http://schemas.microsoft.com/office/powerpoint/2010/main" val="1505855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فارغ">
    <p:spTree>
      <p:nvGrpSpPr>
        <p:cNvPr id="1" name=""/>
        <p:cNvGrpSpPr/>
        <p:nvPr/>
      </p:nvGrpSpPr>
      <p:grpSpPr>
        <a:xfrm>
          <a:off x="0" y="0"/>
          <a:ext cx="0" cy="0"/>
          <a:chOff x="0" y="0"/>
          <a:chExt cx="0" cy="0"/>
        </a:xfrm>
      </p:grpSpPr>
      <p:sp>
        <p:nvSpPr>
          <p:cNvPr id="2" name="عنصر نائب للتذييل 1">
            <a:extLst>
              <a:ext uri="{FF2B5EF4-FFF2-40B4-BE49-F238E27FC236}">
                <a16:creationId xmlns:a16="http://schemas.microsoft.com/office/drawing/2014/main" id="{16D0504D-4610-4E9E-A2DB-8B701F044BBC}"/>
              </a:ext>
            </a:extLst>
          </p:cNvPr>
          <p:cNvSpPr>
            <a:spLocks noGrp="1"/>
          </p:cNvSpPr>
          <p:nvPr>
            <p:ph type="ftr" sz="quarter" idx="12"/>
          </p:nvPr>
        </p:nvSpPr>
        <p:spPr/>
        <p:txBody>
          <a:bodyPr rtlCol="1"/>
          <a:lstStyle/>
          <a:p>
            <a:pPr algn="l"/>
            <a:r>
              <a:rPr lang="ar-SA" dirty="0"/>
              <a:t>إضافة تذييل</a:t>
            </a:r>
          </a:p>
        </p:txBody>
      </p:sp>
      <p:sp>
        <p:nvSpPr>
          <p:cNvPr id="3" name="عنصر نائب لرقم الشريحة 2">
            <a:extLst>
              <a:ext uri="{FF2B5EF4-FFF2-40B4-BE49-F238E27FC236}">
                <a16:creationId xmlns:a16="http://schemas.microsoft.com/office/drawing/2014/main" id="{A95CDFA7-DEA3-4BBE-8D70-0AF654A1E6FF}"/>
              </a:ext>
            </a:extLst>
          </p:cNvPr>
          <p:cNvSpPr>
            <a:spLocks noGrp="1"/>
          </p:cNvSpPr>
          <p:nvPr>
            <p:ph type="sldNum" sz="quarter" idx="13"/>
          </p:nvPr>
        </p:nvSpPr>
        <p:spPr/>
        <p:txBody>
          <a:bodyPr rtlCol="1"/>
          <a:lstStyle/>
          <a:p>
            <a:pPr rtl="1"/>
            <a:fld id="{19B51A1E-902D-48AF-9020-955120F399B6}" type="slidenum">
              <a:rPr lang="ar-SA" smtClean="0"/>
              <a:pPr/>
              <a:t>‹#›</a:t>
            </a:fld>
            <a:endParaRPr lang="ar-SA" dirty="0"/>
          </a:p>
        </p:txBody>
      </p:sp>
      <p:sp>
        <p:nvSpPr>
          <p:cNvPr id="4" name="العنوان 3">
            <a:extLst>
              <a:ext uri="{FF2B5EF4-FFF2-40B4-BE49-F238E27FC236}">
                <a16:creationId xmlns:a16="http://schemas.microsoft.com/office/drawing/2014/main" id="{90694D9D-C633-4D52-965E-E5BBD9883037}"/>
              </a:ext>
            </a:extLst>
          </p:cNvPr>
          <p:cNvSpPr>
            <a:spLocks noGrp="1"/>
          </p:cNvSpPr>
          <p:nvPr>
            <p:ph type="title"/>
          </p:nvPr>
        </p:nvSpPr>
        <p:spPr/>
        <p:txBody>
          <a:bodyPr rtlCol="1"/>
          <a:lstStyle/>
          <a:p>
            <a:pPr rtl="1"/>
            <a:r>
              <a:rPr lang="ar-SA"/>
              <a:t>انقر لتحرير نمط عنوان الشكل الرئيسي</a:t>
            </a:r>
            <a:endParaRPr lang="ar-SA" dirty="0"/>
          </a:p>
        </p:txBody>
      </p:sp>
    </p:spTree>
    <p:extLst>
      <p:ext uri="{BB962C8B-B14F-4D97-AF65-F5344CB8AC3E}">
        <p14:creationId xmlns:p14="http://schemas.microsoft.com/office/powerpoint/2010/main" val="1139767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شريحة الفاصل 1">
    <p:bg>
      <p:bgPr>
        <a:solidFill>
          <a:schemeClr val="bg1">
            <a:lumMod val="95000"/>
          </a:schemeClr>
        </a:solidFill>
        <a:effectLst/>
      </p:bgPr>
    </p:bg>
    <p:spTree>
      <p:nvGrpSpPr>
        <p:cNvPr id="1" name=""/>
        <p:cNvGrpSpPr/>
        <p:nvPr/>
      </p:nvGrpSpPr>
      <p:grpSpPr>
        <a:xfrm>
          <a:off x="0" y="0"/>
          <a:ext cx="0" cy="0"/>
          <a:chOff x="0" y="0"/>
          <a:chExt cx="0" cy="0"/>
        </a:xfrm>
      </p:grpSpPr>
      <p:sp>
        <p:nvSpPr>
          <p:cNvPr id="41" name="عنصر نائب للصورة 40">
            <a:extLst>
              <a:ext uri="{FF2B5EF4-FFF2-40B4-BE49-F238E27FC236}">
                <a16:creationId xmlns:a16="http://schemas.microsoft.com/office/drawing/2014/main" id="{EB7F0EE8-BE52-4A79-8FC8-4A2487FA01FC}"/>
              </a:ext>
            </a:extLst>
          </p:cNvPr>
          <p:cNvSpPr>
            <a:spLocks noGrp="1"/>
          </p:cNvSpPr>
          <p:nvPr>
            <p:ph type="pic" sz="quarter" idx="10" hasCustomPrompt="1"/>
          </p:nvPr>
        </p:nvSpPr>
        <p:spPr>
          <a:xfrm>
            <a:off x="0" y="0"/>
            <a:ext cx="9780588" cy="6371351"/>
          </a:xfrm>
          <a:solidFill>
            <a:schemeClr val="bg1">
              <a:lumMod val="85000"/>
            </a:schemeClr>
          </a:solidFill>
        </p:spPr>
        <p:txBody>
          <a:bodyPr rtlCol="1" anchor="ct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إدراج أو السحب والإفلات </a:t>
            </a:r>
            <a:br>
              <a:rPr lang="ar-SA" dirty="0"/>
            </a:br>
            <a:r>
              <a:rPr lang="ar-SA" dirty="0"/>
              <a:t>صورتك هنا</a:t>
            </a:r>
          </a:p>
        </p:txBody>
      </p:sp>
      <p:sp>
        <p:nvSpPr>
          <p:cNvPr id="2" name="العنوان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6235700" y="2204792"/>
            <a:ext cx="5956300" cy="1944000"/>
          </a:xfrm>
          <a:solidFill>
            <a:schemeClr val="bg1"/>
          </a:solidFill>
        </p:spPr>
        <p:txBody>
          <a:bodyPr vert="horz" lIns="180000" tIns="180000" rIns="252000" bIns="180000" rtlCol="1" anchor="t">
            <a:noAutofit/>
          </a:bodyPr>
          <a:lstStyle>
            <a:lvl1pPr algn="r" rtl="1">
              <a:defRPr lang="en-ZA" sz="4800" b="1" spc="-300" dirty="0"/>
            </a:lvl1pPr>
          </a:lstStyle>
          <a:p>
            <a:pPr lvl="0" algn="r" rtl="1"/>
            <a:r>
              <a:rPr lang="ar-SA" dirty="0"/>
              <a:t>انقر لتحرير فاصل المقاطع</a:t>
            </a:r>
          </a:p>
        </p:txBody>
      </p:sp>
      <p:sp>
        <p:nvSpPr>
          <p:cNvPr id="7" name="عنوان فرعي 2">
            <a:extLst>
              <a:ext uri="{FF2B5EF4-FFF2-40B4-BE49-F238E27FC236}">
                <a16:creationId xmlns:a16="http://schemas.microsoft.com/office/drawing/2014/main" id="{9E4D4535-D519-40ED-B8A4-2EA1276BB652}"/>
              </a:ext>
            </a:extLst>
          </p:cNvPr>
          <p:cNvSpPr>
            <a:spLocks noGrp="1"/>
          </p:cNvSpPr>
          <p:nvPr>
            <p:ph type="body" sz="quarter" idx="13" hasCustomPrompt="1"/>
          </p:nvPr>
        </p:nvSpPr>
        <p:spPr>
          <a:xfrm>
            <a:off x="6235700" y="4148860"/>
            <a:ext cx="5956300" cy="1100565"/>
          </a:xfrm>
          <a:solidFill>
            <a:schemeClr val="tx1">
              <a:alpha val="80000"/>
            </a:schemeClr>
          </a:solidFill>
        </p:spPr>
        <p:txBody>
          <a:bodyPr lIns="180000" tIns="180000" rIns="252000" bIns="180000" rtlCol="1"/>
          <a:lstStyle>
            <a:lvl1pPr marL="0" indent="0" algn="r" rtl="1">
              <a:buNone/>
              <a:defRPr sz="1800">
                <a:solidFill>
                  <a:schemeClr val="bg1"/>
                </a:solidFill>
              </a:defRPr>
            </a:lvl1pPr>
            <a:lvl2pPr marL="266700" indent="0" algn="r" rtl="1">
              <a:buNone/>
              <a:defRPr sz="1800">
                <a:solidFill>
                  <a:schemeClr val="bg1"/>
                </a:solidFill>
              </a:defRPr>
            </a:lvl2pPr>
            <a:lvl3pPr marL="542925" indent="0" algn="r" rtl="1">
              <a:buNone/>
              <a:defRPr sz="1800">
                <a:solidFill>
                  <a:schemeClr val="bg1"/>
                </a:solidFill>
              </a:defRPr>
            </a:lvl3pPr>
            <a:lvl4pPr marL="809625" indent="0" algn="r" rtl="1">
              <a:buNone/>
              <a:defRPr sz="1800">
                <a:solidFill>
                  <a:schemeClr val="bg1"/>
                </a:solidFill>
              </a:defRPr>
            </a:lvl4pPr>
            <a:lvl5pPr marL="1076325" indent="0" algn="r" rtl="1">
              <a:buNone/>
              <a:defRPr sz="1800">
                <a:solidFill>
                  <a:schemeClr val="bg1"/>
                </a:solidFill>
              </a:defRPr>
            </a:lvl5pPr>
          </a:lstStyle>
          <a:p>
            <a:pPr lvl="0" rtl="1"/>
            <a:r>
              <a:rPr lang="ar-SA" dirty="0"/>
              <a:t>انقر لتحرير نمط العنوان الفرعي الرئيسي</a:t>
            </a:r>
          </a:p>
        </p:txBody>
      </p:sp>
      <p:sp>
        <p:nvSpPr>
          <p:cNvPr id="4" name="عنصر نائب للتذييل 3">
            <a:extLst>
              <a:ext uri="{FF2B5EF4-FFF2-40B4-BE49-F238E27FC236}">
                <a16:creationId xmlns:a16="http://schemas.microsoft.com/office/drawing/2014/main" id="{6816FE98-6A12-44EC-8485-8B5EFABDF9B2}"/>
              </a:ext>
            </a:extLst>
          </p:cNvPr>
          <p:cNvSpPr>
            <a:spLocks noGrp="1"/>
          </p:cNvSpPr>
          <p:nvPr>
            <p:ph type="ftr" sz="quarter" idx="11"/>
          </p:nvPr>
        </p:nvSpPr>
        <p:spPr/>
        <p:txBody>
          <a:bodyPr rtlCol="1"/>
          <a:lstStyle/>
          <a:p>
            <a:pPr algn="l"/>
            <a:r>
              <a:rPr lang="ar-SA" dirty="0"/>
              <a:t>إضافة تذييل</a:t>
            </a:r>
          </a:p>
        </p:txBody>
      </p:sp>
      <p:sp>
        <p:nvSpPr>
          <p:cNvPr id="8" name="مستطيل 7">
            <a:extLst>
              <a:ext uri="{FF2B5EF4-FFF2-40B4-BE49-F238E27FC236}">
                <a16:creationId xmlns:a16="http://schemas.microsoft.com/office/drawing/2014/main" id="{51DD44D8-4A8F-4693-B90A-166855B29D25}"/>
              </a:ext>
            </a:extLst>
          </p:cNvPr>
          <p:cNvSpPr/>
          <p:nvPr userDrawn="1"/>
        </p:nvSpPr>
        <p:spPr>
          <a:xfrm>
            <a:off x="9780588" y="5247782"/>
            <a:ext cx="2411412" cy="114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3" name="مستطيل 12">
            <a:extLst>
              <a:ext uri="{FF2B5EF4-FFF2-40B4-BE49-F238E27FC236}">
                <a16:creationId xmlns:a16="http://schemas.microsoft.com/office/drawing/2014/main" id="{EC0FBB1B-4F0E-4365-BF27-3150FC6C3B90}"/>
              </a:ext>
            </a:extLst>
          </p:cNvPr>
          <p:cNvSpPr/>
          <p:nvPr userDrawn="1"/>
        </p:nvSpPr>
        <p:spPr>
          <a:xfrm>
            <a:off x="9780103" y="6803351"/>
            <a:ext cx="1979897" cy="5465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4" name="مستطيل 13">
            <a:extLst>
              <a:ext uri="{FF2B5EF4-FFF2-40B4-BE49-F238E27FC236}">
                <a16:creationId xmlns:a16="http://schemas.microsoft.com/office/drawing/2014/main" id="{7A13D8A8-6C3D-4527-959D-41C3213F7F02}"/>
              </a:ext>
            </a:extLst>
          </p:cNvPr>
          <p:cNvSpPr/>
          <p:nvPr userDrawn="1"/>
        </p:nvSpPr>
        <p:spPr>
          <a:xfrm>
            <a:off x="0" y="6803351"/>
            <a:ext cx="9780104" cy="54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5" name="مستطيل 14">
            <a:extLst>
              <a:ext uri="{FF2B5EF4-FFF2-40B4-BE49-F238E27FC236}">
                <a16:creationId xmlns:a16="http://schemas.microsoft.com/office/drawing/2014/main" id="{9504A767-1C0B-484E-BF7D-CD42D30A52EE}"/>
              </a:ext>
            </a:extLst>
          </p:cNvPr>
          <p:cNvSpPr/>
          <p:nvPr userDrawn="1"/>
        </p:nvSpPr>
        <p:spPr>
          <a:xfrm>
            <a:off x="11760000" y="6803351"/>
            <a:ext cx="432000" cy="54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5" name="عنصر نائب لرقم الشريحة 4">
            <a:extLst>
              <a:ext uri="{FF2B5EF4-FFF2-40B4-BE49-F238E27FC236}">
                <a16:creationId xmlns:a16="http://schemas.microsoft.com/office/drawing/2014/main" id="{F50EF489-F21B-4E7C-9A44-D3CC8DC34F5F}"/>
              </a:ext>
            </a:extLst>
          </p:cNvPr>
          <p:cNvSpPr>
            <a:spLocks noGrp="1"/>
          </p:cNvSpPr>
          <p:nvPr>
            <p:ph type="sldNum" sz="quarter" idx="12"/>
          </p:nvPr>
        </p:nvSpPr>
        <p:spPr/>
        <p:txBody>
          <a:bodyPr rtlCol="1"/>
          <a:lstStyle/>
          <a:p>
            <a:pPr rtl="1"/>
            <a:fld id="{19B51A1E-902D-48AF-9020-955120F399B6}" type="slidenum">
              <a:rPr lang="ar-SA" smtClean="0"/>
              <a:pPr/>
              <a:t>‹#›</a:t>
            </a:fld>
            <a:endParaRPr lang="ar-SA" dirty="0"/>
          </a:p>
        </p:txBody>
      </p:sp>
    </p:spTree>
    <p:extLst>
      <p:ext uri="{BB962C8B-B14F-4D97-AF65-F5344CB8AC3E}">
        <p14:creationId xmlns:p14="http://schemas.microsoft.com/office/powerpoint/2010/main" val="2437159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شريحة الفاصل 2">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41" name="عنصر نائب للصورة 40">
            <a:extLst>
              <a:ext uri="{FF2B5EF4-FFF2-40B4-BE49-F238E27FC236}">
                <a16:creationId xmlns:a16="http://schemas.microsoft.com/office/drawing/2014/main" id="{EB7F0EE8-BE52-4A79-8FC8-4A2487FA01FC}"/>
              </a:ext>
            </a:extLst>
          </p:cNvPr>
          <p:cNvSpPr>
            <a:spLocks noGrp="1"/>
          </p:cNvSpPr>
          <p:nvPr>
            <p:ph type="pic" sz="quarter" idx="10" hasCustomPrompt="1"/>
          </p:nvPr>
        </p:nvSpPr>
        <p:spPr>
          <a:xfrm>
            <a:off x="2411412" y="0"/>
            <a:ext cx="9780588" cy="6371351"/>
          </a:xfrm>
          <a:solidFill>
            <a:schemeClr val="bg1">
              <a:lumMod val="85000"/>
            </a:schemeClr>
          </a:solidFill>
        </p:spPr>
        <p:txBody>
          <a:bodyPr rtlCol="1" anchor="ct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إدراج أو السحب والإفلات </a:t>
            </a:r>
            <a:br>
              <a:rPr lang="ar-SA" dirty="0"/>
            </a:br>
            <a:r>
              <a:rPr lang="ar-SA" dirty="0"/>
              <a:t>صورتك هنا</a:t>
            </a:r>
          </a:p>
        </p:txBody>
      </p:sp>
      <p:sp>
        <p:nvSpPr>
          <p:cNvPr id="3" name="العنوان 1">
            <a:extLst>
              <a:ext uri="{FF2B5EF4-FFF2-40B4-BE49-F238E27FC236}">
                <a16:creationId xmlns:a16="http://schemas.microsoft.com/office/drawing/2014/main" id="{E473AB13-DFF9-4538-9907-E261659E0E01}"/>
              </a:ext>
            </a:extLst>
          </p:cNvPr>
          <p:cNvSpPr>
            <a:spLocks noGrp="1"/>
          </p:cNvSpPr>
          <p:nvPr>
            <p:ph type="title" hasCustomPrompt="1"/>
          </p:nvPr>
        </p:nvSpPr>
        <p:spPr>
          <a:xfrm>
            <a:off x="-1700" y="2156226"/>
            <a:ext cx="5958000" cy="1958400"/>
          </a:xfrm>
          <a:solidFill>
            <a:schemeClr val="bg1"/>
          </a:solidFill>
        </p:spPr>
        <p:txBody>
          <a:bodyPr lIns="252000" tIns="180000" rIns="180000" bIns="180000" rtlCol="1"/>
          <a:lstStyle>
            <a:lvl1pPr algn="r" rtl="1">
              <a:defRPr sz="4800" b="1" spc="-300">
                <a:solidFill>
                  <a:schemeClr val="tx1">
                    <a:lumMod val="75000"/>
                    <a:lumOff val="25000"/>
                  </a:schemeClr>
                </a:solidFill>
                <a:latin typeface="Tahoma" panose="020B0604030504040204" pitchFamily="34" charset="0"/>
              </a:defRPr>
            </a:lvl1pPr>
          </a:lstStyle>
          <a:p>
            <a:pPr rtl="1"/>
            <a:r>
              <a:rPr lang="ar-SA" dirty="0"/>
              <a:t>انقر لتحرير فاصل المقاطع</a:t>
            </a:r>
          </a:p>
        </p:txBody>
      </p:sp>
      <p:sp>
        <p:nvSpPr>
          <p:cNvPr id="7" name="عنوان فرعي 2">
            <a:extLst>
              <a:ext uri="{FF2B5EF4-FFF2-40B4-BE49-F238E27FC236}">
                <a16:creationId xmlns:a16="http://schemas.microsoft.com/office/drawing/2014/main" id="{9E4D4535-D519-40ED-B8A4-2EA1276BB652}"/>
              </a:ext>
            </a:extLst>
          </p:cNvPr>
          <p:cNvSpPr>
            <a:spLocks noGrp="1"/>
          </p:cNvSpPr>
          <p:nvPr>
            <p:ph type="body" sz="quarter" idx="13" hasCustomPrompt="1"/>
          </p:nvPr>
        </p:nvSpPr>
        <p:spPr>
          <a:xfrm>
            <a:off x="0" y="4110760"/>
            <a:ext cx="5956300" cy="1100565"/>
          </a:xfrm>
          <a:solidFill>
            <a:schemeClr val="tx1">
              <a:alpha val="80000"/>
            </a:schemeClr>
          </a:solidFill>
        </p:spPr>
        <p:txBody>
          <a:bodyPr lIns="252000" tIns="180000" rIns="180000" bIns="180000" rtlCol="1"/>
          <a:lstStyle>
            <a:lvl1pPr marL="0" indent="0" algn="r" rtl="1">
              <a:buNone/>
              <a:defRPr sz="1800">
                <a:solidFill>
                  <a:schemeClr val="bg1"/>
                </a:solidFill>
              </a:defRPr>
            </a:lvl1pPr>
            <a:lvl2pPr marL="266700" indent="0" algn="r" rtl="1">
              <a:buNone/>
              <a:defRPr sz="1800">
                <a:solidFill>
                  <a:schemeClr val="bg1"/>
                </a:solidFill>
              </a:defRPr>
            </a:lvl2pPr>
            <a:lvl3pPr marL="542925" indent="0" algn="r" rtl="1">
              <a:buNone/>
              <a:defRPr sz="1800">
                <a:solidFill>
                  <a:schemeClr val="bg1"/>
                </a:solidFill>
              </a:defRPr>
            </a:lvl3pPr>
            <a:lvl4pPr marL="809625" indent="0" algn="r" rtl="1">
              <a:buNone/>
              <a:defRPr sz="1800">
                <a:solidFill>
                  <a:schemeClr val="bg1"/>
                </a:solidFill>
              </a:defRPr>
            </a:lvl4pPr>
            <a:lvl5pPr marL="1076325" indent="0" algn="r" rtl="1">
              <a:buNone/>
              <a:defRPr sz="1800">
                <a:solidFill>
                  <a:schemeClr val="bg1"/>
                </a:solidFill>
              </a:defRPr>
            </a:lvl5pPr>
          </a:lstStyle>
          <a:p>
            <a:pPr lvl="0" rtl="1"/>
            <a:r>
              <a:rPr lang="ar-SA" dirty="0"/>
              <a:t>انقر لتحرير نمط العنوان الفرعي الرئيسي</a:t>
            </a:r>
          </a:p>
        </p:txBody>
      </p:sp>
      <p:sp>
        <p:nvSpPr>
          <p:cNvPr id="4" name="عنصر نائب للتذييل 3">
            <a:extLst>
              <a:ext uri="{FF2B5EF4-FFF2-40B4-BE49-F238E27FC236}">
                <a16:creationId xmlns:a16="http://schemas.microsoft.com/office/drawing/2014/main" id="{6816FE98-6A12-44EC-8485-8B5EFABDF9B2}"/>
              </a:ext>
            </a:extLst>
          </p:cNvPr>
          <p:cNvSpPr>
            <a:spLocks noGrp="1"/>
          </p:cNvSpPr>
          <p:nvPr>
            <p:ph type="ftr" sz="quarter" idx="11"/>
          </p:nvPr>
        </p:nvSpPr>
        <p:spPr/>
        <p:txBody>
          <a:bodyPr rtlCol="1"/>
          <a:lstStyle/>
          <a:p>
            <a:pPr algn="l"/>
            <a:r>
              <a:rPr lang="ar-SA" dirty="0"/>
              <a:t>إضافة تذييل</a:t>
            </a:r>
          </a:p>
        </p:txBody>
      </p:sp>
      <p:sp>
        <p:nvSpPr>
          <p:cNvPr id="8" name="مستطيل 7">
            <a:extLst>
              <a:ext uri="{FF2B5EF4-FFF2-40B4-BE49-F238E27FC236}">
                <a16:creationId xmlns:a16="http://schemas.microsoft.com/office/drawing/2014/main" id="{51DD44D8-4A8F-4693-B90A-166855B29D25}"/>
              </a:ext>
            </a:extLst>
          </p:cNvPr>
          <p:cNvSpPr/>
          <p:nvPr userDrawn="1"/>
        </p:nvSpPr>
        <p:spPr>
          <a:xfrm>
            <a:off x="0" y="5209682"/>
            <a:ext cx="2411412" cy="1148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1"/>
            <a:endParaRPr lang="ar-SA" dirty="0">
              <a:latin typeface="Tahoma" panose="020B0604030504040204" pitchFamily="34" charset="0"/>
            </a:endParaRPr>
          </a:p>
        </p:txBody>
      </p:sp>
      <p:sp>
        <p:nvSpPr>
          <p:cNvPr id="13" name="مستطيل 12">
            <a:extLst>
              <a:ext uri="{FF2B5EF4-FFF2-40B4-BE49-F238E27FC236}">
                <a16:creationId xmlns:a16="http://schemas.microsoft.com/office/drawing/2014/main" id="{EC0FBB1B-4F0E-4365-BF27-3150FC6C3B90}"/>
              </a:ext>
            </a:extLst>
          </p:cNvPr>
          <p:cNvSpPr/>
          <p:nvPr userDrawn="1"/>
        </p:nvSpPr>
        <p:spPr>
          <a:xfrm>
            <a:off x="9780103" y="6803351"/>
            <a:ext cx="1979897" cy="5465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4" name="مستطيل 13">
            <a:extLst>
              <a:ext uri="{FF2B5EF4-FFF2-40B4-BE49-F238E27FC236}">
                <a16:creationId xmlns:a16="http://schemas.microsoft.com/office/drawing/2014/main" id="{7A13D8A8-6C3D-4527-959D-41C3213F7F02}"/>
              </a:ext>
            </a:extLst>
          </p:cNvPr>
          <p:cNvSpPr/>
          <p:nvPr userDrawn="1"/>
        </p:nvSpPr>
        <p:spPr>
          <a:xfrm>
            <a:off x="0" y="6803351"/>
            <a:ext cx="9780104" cy="54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5" name="مستطيل 14">
            <a:extLst>
              <a:ext uri="{FF2B5EF4-FFF2-40B4-BE49-F238E27FC236}">
                <a16:creationId xmlns:a16="http://schemas.microsoft.com/office/drawing/2014/main" id="{9504A767-1C0B-484E-BF7D-CD42D30A52EE}"/>
              </a:ext>
            </a:extLst>
          </p:cNvPr>
          <p:cNvSpPr/>
          <p:nvPr userDrawn="1"/>
        </p:nvSpPr>
        <p:spPr>
          <a:xfrm>
            <a:off x="11760000" y="6803351"/>
            <a:ext cx="432000" cy="54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5" name="عنصر نائب لرقم الشريحة 4">
            <a:extLst>
              <a:ext uri="{FF2B5EF4-FFF2-40B4-BE49-F238E27FC236}">
                <a16:creationId xmlns:a16="http://schemas.microsoft.com/office/drawing/2014/main" id="{F50EF489-F21B-4E7C-9A44-D3CC8DC34F5F}"/>
              </a:ext>
            </a:extLst>
          </p:cNvPr>
          <p:cNvSpPr>
            <a:spLocks noGrp="1"/>
          </p:cNvSpPr>
          <p:nvPr>
            <p:ph type="sldNum" sz="quarter" idx="12"/>
          </p:nvPr>
        </p:nvSpPr>
        <p:spPr/>
        <p:txBody>
          <a:bodyPr rtlCol="1"/>
          <a:lstStyle/>
          <a:p>
            <a:pPr rtl="1"/>
            <a:fld id="{19B51A1E-902D-48AF-9020-955120F399B6}" type="slidenum">
              <a:rPr lang="ar-SA" smtClean="0"/>
              <a:pPr/>
              <a:t>‹#›</a:t>
            </a:fld>
            <a:endParaRPr lang="ar-SA" dirty="0"/>
          </a:p>
        </p:txBody>
      </p:sp>
    </p:spTree>
    <p:extLst>
      <p:ext uri="{BB962C8B-B14F-4D97-AF65-F5344CB8AC3E}">
        <p14:creationId xmlns:p14="http://schemas.microsoft.com/office/powerpoint/2010/main" val="2282858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تخطيط صورة النص 1">
    <p:spTree>
      <p:nvGrpSpPr>
        <p:cNvPr id="1" name=""/>
        <p:cNvGrpSpPr/>
        <p:nvPr/>
      </p:nvGrpSpPr>
      <p:grpSpPr>
        <a:xfrm>
          <a:off x="0" y="0"/>
          <a:ext cx="0" cy="0"/>
          <a:chOff x="0" y="0"/>
          <a:chExt cx="0" cy="0"/>
        </a:xfrm>
      </p:grpSpPr>
      <p:sp>
        <p:nvSpPr>
          <p:cNvPr id="7" name="عنصر نائب للصورة 6">
            <a:extLst>
              <a:ext uri="{FF2B5EF4-FFF2-40B4-BE49-F238E27FC236}">
                <a16:creationId xmlns:a16="http://schemas.microsoft.com/office/drawing/2014/main" id="{890ED7CE-A9D2-4D19-B978-56BFB74E657C}"/>
              </a:ext>
            </a:extLst>
          </p:cNvPr>
          <p:cNvSpPr>
            <a:spLocks noGrp="1"/>
          </p:cNvSpPr>
          <p:nvPr>
            <p:ph type="pic" sz="quarter" idx="14" hasCustomPrompt="1"/>
          </p:nvPr>
        </p:nvSpPr>
        <p:spPr>
          <a:xfrm>
            <a:off x="6096000" y="-1"/>
            <a:ext cx="6096000" cy="6371351"/>
          </a:xfrm>
          <a:solidFill>
            <a:schemeClr val="bg1">
              <a:lumMod val="95000"/>
            </a:schemeClr>
          </a:solidFill>
        </p:spPr>
        <p:txBody>
          <a:bodyPr tIns="1584000" rtlCol="1" anchor="t"/>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a:t>
            </a:r>
          </a:p>
        </p:txBody>
      </p:sp>
      <p:sp>
        <p:nvSpPr>
          <p:cNvPr id="2" name="العنوان 1">
            <a:extLst>
              <a:ext uri="{FF2B5EF4-FFF2-40B4-BE49-F238E27FC236}">
                <a16:creationId xmlns:a16="http://schemas.microsoft.com/office/drawing/2014/main" id="{40EE479C-D1F6-4BAC-80D2-90EF74E3261A}"/>
              </a:ext>
            </a:extLst>
          </p:cNvPr>
          <p:cNvSpPr>
            <a:spLocks noGrp="1"/>
          </p:cNvSpPr>
          <p:nvPr>
            <p:ph type="title" hasCustomPrompt="1"/>
          </p:nvPr>
        </p:nvSpPr>
        <p:spPr>
          <a:xfrm>
            <a:off x="7111800" y="3802899"/>
            <a:ext cx="4648200" cy="985000"/>
          </a:xfrm>
          <a:solidFill>
            <a:schemeClr val="bg1"/>
          </a:solidFill>
        </p:spPr>
        <p:txBody>
          <a:bodyPr lIns="180000" tIns="180000" rIns="180000" bIns="180000" rtlCol="1"/>
          <a:lstStyle>
            <a:lvl1pPr algn="l" rtl="1">
              <a:defRPr sz="4000" b="1" spc="-300">
                <a:solidFill>
                  <a:schemeClr val="tx1">
                    <a:lumMod val="75000"/>
                    <a:lumOff val="25000"/>
                  </a:schemeClr>
                </a:solidFill>
              </a:defRPr>
            </a:lvl1pPr>
          </a:lstStyle>
          <a:p>
            <a:pPr rtl="1"/>
            <a:r>
              <a:rPr lang="ar-SA" dirty="0"/>
              <a:t>تحرير عنوان الصفحة</a:t>
            </a:r>
          </a:p>
        </p:txBody>
      </p:sp>
      <p:sp>
        <p:nvSpPr>
          <p:cNvPr id="10" name="عنوان فرعي 2">
            <a:extLst>
              <a:ext uri="{FF2B5EF4-FFF2-40B4-BE49-F238E27FC236}">
                <a16:creationId xmlns:a16="http://schemas.microsoft.com/office/drawing/2014/main" id="{3FAEED1D-0E66-4F74-9455-675F5CB7EAD4}"/>
              </a:ext>
            </a:extLst>
          </p:cNvPr>
          <p:cNvSpPr>
            <a:spLocks noGrp="1"/>
          </p:cNvSpPr>
          <p:nvPr>
            <p:ph type="body" sz="quarter" idx="32" hasCustomPrompt="1"/>
          </p:nvPr>
        </p:nvSpPr>
        <p:spPr>
          <a:xfrm>
            <a:off x="7111800" y="4787900"/>
            <a:ext cx="4648200" cy="1162800"/>
          </a:xfrm>
          <a:solidFill>
            <a:schemeClr val="tx1">
              <a:alpha val="80000"/>
            </a:schemeClr>
          </a:solidFill>
        </p:spPr>
        <p:txBody>
          <a:bodyPr lIns="180000" tIns="180000" rIns="180000" bIns="180000" rtlCol="1"/>
          <a:lstStyle>
            <a:lvl1pPr marL="0" indent="0" algn="l" rtl="1">
              <a:buNone/>
              <a:defRPr>
                <a:solidFill>
                  <a:schemeClr val="bg1"/>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A22238F2-C6EC-476F-8371-119AECBA5622}"/>
              </a:ext>
            </a:extLst>
          </p:cNvPr>
          <p:cNvSpPr>
            <a:spLocks noGrp="1"/>
          </p:cNvSpPr>
          <p:nvPr>
            <p:ph sz="half" idx="1"/>
          </p:nvPr>
        </p:nvSpPr>
        <p:spPr>
          <a:xfrm>
            <a:off x="432000" y="2668686"/>
            <a:ext cx="5472000" cy="2999426"/>
          </a:xfrm>
        </p:spPr>
        <p:txBody>
          <a:bodyPr rtlCol="1" anchor="b"/>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1"/>
          <a:lstStyle/>
          <a:p>
            <a:pPr algn="l"/>
            <a:r>
              <a:rPr lang="ar-SA" dirty="0"/>
              <a:t>إضافة تذييل</a:t>
            </a:r>
          </a:p>
        </p:txBody>
      </p:sp>
      <p:sp>
        <p:nvSpPr>
          <p:cNvPr id="5" name="عنصر نائب لرقم الشريحة 4">
            <a:extLst>
              <a:ext uri="{FF2B5EF4-FFF2-40B4-BE49-F238E27FC236}">
                <a16:creationId xmlns:a16="http://schemas.microsoft.com/office/drawing/2014/main" id="{0505ED12-A431-4761-87A4-F05164BE0221}"/>
              </a:ext>
            </a:extLst>
          </p:cNvPr>
          <p:cNvSpPr>
            <a:spLocks noGrp="1"/>
          </p:cNvSpPr>
          <p:nvPr>
            <p:ph type="sldNum" sz="quarter" idx="33"/>
          </p:nvPr>
        </p:nvSpPr>
        <p:spPr/>
        <p:txBody>
          <a:bodyPr rtlCol="1"/>
          <a:lstStyle/>
          <a:p>
            <a:pPr rtl="1"/>
            <a:fld id="{19B51A1E-902D-48AF-9020-955120F399B6}" type="slidenum">
              <a:rPr lang="ar-SA" smtClean="0"/>
              <a:pPr/>
              <a:t>‹#›</a:t>
            </a:fld>
            <a:endParaRPr lang="ar-SA" dirty="0"/>
          </a:p>
        </p:txBody>
      </p:sp>
      <p:sp>
        <p:nvSpPr>
          <p:cNvPr id="8" name="مستطيل 7">
            <a:extLst>
              <a:ext uri="{FF2B5EF4-FFF2-40B4-BE49-F238E27FC236}">
                <a16:creationId xmlns:a16="http://schemas.microsoft.com/office/drawing/2014/main" id="{1508F53F-6AA2-4060-904A-BC90211DC043}"/>
              </a:ext>
            </a:extLst>
          </p:cNvPr>
          <p:cNvSpPr/>
          <p:nvPr userDrawn="1"/>
        </p:nvSpPr>
        <p:spPr>
          <a:xfrm>
            <a:off x="9348588" y="3700775"/>
            <a:ext cx="2411412" cy="1148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1"/>
            <a:endParaRPr lang="ar-SA" dirty="0">
              <a:latin typeface="Tahoma" panose="020B0604030504040204" pitchFamily="34" charset="0"/>
            </a:endParaRPr>
          </a:p>
        </p:txBody>
      </p:sp>
    </p:spTree>
    <p:extLst>
      <p:ext uri="{BB962C8B-B14F-4D97-AF65-F5344CB8AC3E}">
        <p14:creationId xmlns:p14="http://schemas.microsoft.com/office/powerpoint/2010/main" val="1350103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تخطيط صورة النص 2">
    <p:spTree>
      <p:nvGrpSpPr>
        <p:cNvPr id="1" name=""/>
        <p:cNvGrpSpPr/>
        <p:nvPr/>
      </p:nvGrpSpPr>
      <p:grpSpPr>
        <a:xfrm>
          <a:off x="0" y="0"/>
          <a:ext cx="0" cy="0"/>
          <a:chOff x="0" y="0"/>
          <a:chExt cx="0" cy="0"/>
        </a:xfrm>
      </p:grpSpPr>
      <p:sp>
        <p:nvSpPr>
          <p:cNvPr id="7" name="عنصر نائب للصورة 6">
            <a:extLst>
              <a:ext uri="{FF2B5EF4-FFF2-40B4-BE49-F238E27FC236}">
                <a16:creationId xmlns:a16="http://schemas.microsoft.com/office/drawing/2014/main" id="{890ED7CE-A9D2-4D19-B978-56BFB74E657C}"/>
              </a:ext>
            </a:extLst>
          </p:cNvPr>
          <p:cNvSpPr>
            <a:spLocks noGrp="1"/>
          </p:cNvSpPr>
          <p:nvPr>
            <p:ph type="pic" sz="quarter" idx="14" hasCustomPrompt="1"/>
          </p:nvPr>
        </p:nvSpPr>
        <p:spPr>
          <a:xfrm>
            <a:off x="0" y="-1"/>
            <a:ext cx="6096000" cy="6371351"/>
          </a:xfrm>
          <a:solidFill>
            <a:schemeClr val="bg1">
              <a:lumMod val="95000"/>
            </a:schemeClr>
          </a:solidFill>
        </p:spPr>
        <p:txBody>
          <a:bodyPr tIns="1584000" rtlCol="1" anchor="t"/>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a:t>
            </a:r>
          </a:p>
        </p:txBody>
      </p:sp>
      <p:sp>
        <p:nvSpPr>
          <p:cNvPr id="2" name="العنوان 1">
            <a:extLst>
              <a:ext uri="{FF2B5EF4-FFF2-40B4-BE49-F238E27FC236}">
                <a16:creationId xmlns:a16="http://schemas.microsoft.com/office/drawing/2014/main" id="{40EE479C-D1F6-4BAC-80D2-90EF74E3261A}"/>
              </a:ext>
            </a:extLst>
          </p:cNvPr>
          <p:cNvSpPr>
            <a:spLocks noGrp="1"/>
          </p:cNvSpPr>
          <p:nvPr>
            <p:ph type="title" hasCustomPrompt="1"/>
          </p:nvPr>
        </p:nvSpPr>
        <p:spPr>
          <a:xfrm>
            <a:off x="5118100" y="1869795"/>
            <a:ext cx="6641900" cy="1124345"/>
          </a:xfrm>
          <a:solidFill>
            <a:schemeClr val="bg1">
              <a:lumMod val="95000"/>
            </a:schemeClr>
          </a:solidFill>
        </p:spPr>
        <p:txBody>
          <a:bodyPr lIns="180000" tIns="180000" rIns="180000" bIns="180000" rtlCol="1"/>
          <a:lstStyle>
            <a:lvl1pPr algn="r" rtl="1">
              <a:defRPr sz="4800" b="1" spc="-300">
                <a:solidFill>
                  <a:schemeClr val="tx1">
                    <a:lumMod val="75000"/>
                    <a:lumOff val="25000"/>
                  </a:schemeClr>
                </a:solidFill>
              </a:defRPr>
            </a:lvl1pPr>
          </a:lstStyle>
          <a:p>
            <a:pPr rtl="1"/>
            <a:r>
              <a:rPr lang="ar-SA" dirty="0"/>
              <a:t>انقر لتحرير عنوان الصفحة</a:t>
            </a:r>
          </a:p>
        </p:txBody>
      </p:sp>
      <p:sp>
        <p:nvSpPr>
          <p:cNvPr id="10" name="عنوان فرعي 2">
            <a:extLst>
              <a:ext uri="{FF2B5EF4-FFF2-40B4-BE49-F238E27FC236}">
                <a16:creationId xmlns:a16="http://schemas.microsoft.com/office/drawing/2014/main" id="{3FAEED1D-0E66-4F74-9455-675F5CB7EAD4}"/>
              </a:ext>
            </a:extLst>
          </p:cNvPr>
          <p:cNvSpPr>
            <a:spLocks noGrp="1"/>
          </p:cNvSpPr>
          <p:nvPr>
            <p:ph type="body" sz="quarter" idx="32" hasCustomPrompt="1"/>
          </p:nvPr>
        </p:nvSpPr>
        <p:spPr>
          <a:xfrm>
            <a:off x="5118334" y="2994141"/>
            <a:ext cx="6641626" cy="590155"/>
          </a:xfrm>
          <a:solidFill>
            <a:schemeClr val="tx1">
              <a:alpha val="80000"/>
            </a:schemeClr>
          </a:solidFill>
        </p:spPr>
        <p:txBody>
          <a:bodyPr lIns="180000" tIns="180000" rIns="180000" bIns="180000" rtlCol="1"/>
          <a:lstStyle>
            <a:lvl1pPr marL="0" indent="0" algn="r" rtl="1">
              <a:buNone/>
              <a:defRPr>
                <a:solidFill>
                  <a:schemeClr val="bg1"/>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A22238F2-C6EC-476F-8371-119AECBA5622}"/>
              </a:ext>
            </a:extLst>
          </p:cNvPr>
          <p:cNvSpPr>
            <a:spLocks noGrp="1"/>
          </p:cNvSpPr>
          <p:nvPr>
            <p:ph sz="half" idx="1"/>
          </p:nvPr>
        </p:nvSpPr>
        <p:spPr>
          <a:xfrm>
            <a:off x="6288000" y="3763648"/>
            <a:ext cx="5472000" cy="2428351"/>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1"/>
          <a:lstStyle/>
          <a:p>
            <a:pPr algn="l"/>
            <a:r>
              <a:rPr lang="ar-SA" dirty="0"/>
              <a:t>إضافة تذييل</a:t>
            </a:r>
          </a:p>
        </p:txBody>
      </p:sp>
      <p:sp>
        <p:nvSpPr>
          <p:cNvPr id="5" name="عنصر نائب لرقم الشريحة 4">
            <a:extLst>
              <a:ext uri="{FF2B5EF4-FFF2-40B4-BE49-F238E27FC236}">
                <a16:creationId xmlns:a16="http://schemas.microsoft.com/office/drawing/2014/main" id="{0505ED12-A431-4761-87A4-F05164BE0221}"/>
              </a:ext>
            </a:extLst>
          </p:cNvPr>
          <p:cNvSpPr>
            <a:spLocks noGrp="1"/>
          </p:cNvSpPr>
          <p:nvPr>
            <p:ph type="sldNum" sz="quarter" idx="33"/>
          </p:nvPr>
        </p:nvSpPr>
        <p:spPr/>
        <p:txBody>
          <a:bodyPr rtlCol="1"/>
          <a:lstStyle/>
          <a:p>
            <a:pPr rtl="1"/>
            <a:fld id="{19B51A1E-902D-48AF-9020-955120F399B6}" type="slidenum">
              <a:rPr lang="ar-SA" smtClean="0"/>
              <a:pPr/>
              <a:t>‹#›</a:t>
            </a:fld>
            <a:endParaRPr lang="ar-SA" dirty="0"/>
          </a:p>
        </p:txBody>
      </p:sp>
      <p:sp>
        <p:nvSpPr>
          <p:cNvPr id="8" name="المستطيل 7">
            <a:extLst>
              <a:ext uri="{FF2B5EF4-FFF2-40B4-BE49-F238E27FC236}">
                <a16:creationId xmlns:a16="http://schemas.microsoft.com/office/drawing/2014/main" id="{FA5285E0-8F27-49C4-AADF-92A3B72D41FD}"/>
              </a:ext>
            </a:extLst>
          </p:cNvPr>
          <p:cNvSpPr/>
          <p:nvPr userDrawn="1"/>
        </p:nvSpPr>
        <p:spPr>
          <a:xfrm>
            <a:off x="9775824" y="1762069"/>
            <a:ext cx="1984175" cy="1148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1"/>
            <a:endParaRPr lang="ar-SA" dirty="0">
              <a:latin typeface="Tahoma" panose="020B0604030504040204" pitchFamily="34" charset="0"/>
            </a:endParaRPr>
          </a:p>
        </p:txBody>
      </p:sp>
    </p:spTree>
    <p:extLst>
      <p:ext uri="{BB962C8B-B14F-4D97-AF65-F5344CB8AC3E}">
        <p14:creationId xmlns:p14="http://schemas.microsoft.com/office/powerpoint/2010/main" val="384389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مقارنة">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3F288DD7-6DAF-436D-B04A-EBCCAA36917C}"/>
              </a:ext>
            </a:extLst>
          </p:cNvPr>
          <p:cNvSpPr>
            <a:spLocks noGrp="1"/>
          </p:cNvSpPr>
          <p:nvPr>
            <p:ph type="title" hasCustomPrompt="1"/>
          </p:nvPr>
        </p:nvSpPr>
        <p:spPr>
          <a:xfrm>
            <a:off x="432000" y="432000"/>
            <a:ext cx="11340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9" name="عنوان فرعي 2">
            <a:extLst>
              <a:ext uri="{FF2B5EF4-FFF2-40B4-BE49-F238E27FC236}">
                <a16:creationId xmlns:a16="http://schemas.microsoft.com/office/drawing/2014/main" id="{E4633398-8EC3-417B-BEA6-101D8F224678}"/>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العنصر النائب الأيمن للمقارنة 1">
            <a:extLst>
              <a:ext uri="{FF2B5EF4-FFF2-40B4-BE49-F238E27FC236}">
                <a16:creationId xmlns:a16="http://schemas.microsoft.com/office/drawing/2014/main" id="{9322B50D-6A7D-41C6-BA57-613BC231DF36}"/>
              </a:ext>
            </a:extLst>
          </p:cNvPr>
          <p:cNvSpPr>
            <a:spLocks noGrp="1"/>
          </p:cNvSpPr>
          <p:nvPr>
            <p:ph type="body" idx="1"/>
          </p:nvPr>
        </p:nvSpPr>
        <p:spPr>
          <a:xfrm>
            <a:off x="432000" y="1515834"/>
            <a:ext cx="5472000" cy="360000"/>
          </a:xfrm>
        </p:spPr>
        <p:txBody>
          <a:bodyPr rtlCol="1" anchor="t"/>
          <a:lstStyle>
            <a:lvl1pPr marL="0" indent="0" algn="r" rtl="1">
              <a:buNone/>
              <a:defRPr sz="2400" b="1">
                <a:solidFill>
                  <a:schemeClr val="tx1">
                    <a:lumMod val="75000"/>
                    <a:lumOff val="25000"/>
                  </a:schemeClr>
                </a:solidFill>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a:t>انقر لتحرير أنماط نص الشكل الرئيسي</a:t>
            </a:r>
          </a:p>
        </p:txBody>
      </p:sp>
      <p:sp>
        <p:nvSpPr>
          <p:cNvPr id="4" name="عنصر نائب للمحتوى 2">
            <a:extLst>
              <a:ext uri="{FF2B5EF4-FFF2-40B4-BE49-F238E27FC236}">
                <a16:creationId xmlns:a16="http://schemas.microsoft.com/office/drawing/2014/main" id="{9FD584DA-F775-47B8-A1D7-6556AD5FCBD2}"/>
              </a:ext>
            </a:extLst>
          </p:cNvPr>
          <p:cNvSpPr>
            <a:spLocks noGrp="1"/>
          </p:cNvSpPr>
          <p:nvPr>
            <p:ph sz="half" idx="2"/>
          </p:nvPr>
        </p:nvSpPr>
        <p:spPr>
          <a:xfrm>
            <a:off x="432000" y="2023668"/>
            <a:ext cx="5472000" cy="4168332"/>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2" name="العنصر النائب الأيمن للمقارنة 2">
            <a:extLst>
              <a:ext uri="{FF2B5EF4-FFF2-40B4-BE49-F238E27FC236}">
                <a16:creationId xmlns:a16="http://schemas.microsoft.com/office/drawing/2014/main" id="{78A963F8-6F6E-440E-B3B3-DDE13C083A36}"/>
              </a:ext>
            </a:extLst>
          </p:cNvPr>
          <p:cNvSpPr>
            <a:spLocks noGrp="1"/>
          </p:cNvSpPr>
          <p:nvPr>
            <p:ph type="body" sz="quarter" idx="13"/>
          </p:nvPr>
        </p:nvSpPr>
        <p:spPr>
          <a:xfrm>
            <a:off x="6300000" y="1516359"/>
            <a:ext cx="5472000" cy="358775"/>
          </a:xfrm>
        </p:spPr>
        <p:txBody>
          <a:bodyPr rtlCol="1"/>
          <a:lstStyle>
            <a:lvl1pPr marL="0" indent="0" algn="r" rtl="1">
              <a:buNone/>
              <a:defRPr sz="2400" b="1"/>
            </a:lvl1pPr>
          </a:lstStyle>
          <a:p>
            <a:pPr lvl="0" rtl="1"/>
            <a:r>
              <a:rPr lang="ar-SA"/>
              <a:t>انقر لتحرير أنماط نص الشكل الرئيسي</a:t>
            </a:r>
          </a:p>
        </p:txBody>
      </p:sp>
      <p:sp>
        <p:nvSpPr>
          <p:cNvPr id="8" name="عنصر نائب للنص 4">
            <a:extLst>
              <a:ext uri="{FF2B5EF4-FFF2-40B4-BE49-F238E27FC236}">
                <a16:creationId xmlns:a16="http://schemas.microsoft.com/office/drawing/2014/main" id="{DF0A5256-B267-47DA-858A-0F3867CB6139}"/>
              </a:ext>
            </a:extLst>
          </p:cNvPr>
          <p:cNvSpPr>
            <a:spLocks noGrp="1"/>
          </p:cNvSpPr>
          <p:nvPr>
            <p:ph type="body" sz="quarter" idx="12"/>
          </p:nvPr>
        </p:nvSpPr>
        <p:spPr>
          <a:xfrm>
            <a:off x="6299887" y="2020359"/>
            <a:ext cx="5472113" cy="4170891"/>
          </a:xfrm>
        </p:spPr>
        <p:txBody>
          <a:bodyPr rtlCol="1"/>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5" name="عنصر نائب للتذييل 4">
            <a:extLst>
              <a:ext uri="{FF2B5EF4-FFF2-40B4-BE49-F238E27FC236}">
                <a16:creationId xmlns:a16="http://schemas.microsoft.com/office/drawing/2014/main" id="{646B8F99-FAB0-4B33-87ED-9FF46D11A907}"/>
              </a:ext>
            </a:extLst>
          </p:cNvPr>
          <p:cNvSpPr>
            <a:spLocks noGrp="1"/>
          </p:cNvSpPr>
          <p:nvPr>
            <p:ph type="ftr" sz="quarter" idx="14"/>
          </p:nvPr>
        </p:nvSpPr>
        <p:spPr/>
        <p:txBody>
          <a:bodyPr rtlCol="1"/>
          <a:lstStyle>
            <a:lvl1pPr algn="l">
              <a:defRPr/>
            </a:lvl1pPr>
          </a:lstStyle>
          <a:p>
            <a:r>
              <a:rPr lang="ar-SA" dirty="0"/>
              <a:t>إضافة تذييل</a:t>
            </a:r>
          </a:p>
        </p:txBody>
      </p:sp>
      <p:sp>
        <p:nvSpPr>
          <p:cNvPr id="6" name="عنصر نائب لرقم الشريحة 5">
            <a:extLst>
              <a:ext uri="{FF2B5EF4-FFF2-40B4-BE49-F238E27FC236}">
                <a16:creationId xmlns:a16="http://schemas.microsoft.com/office/drawing/2014/main" id="{18733E7E-50D2-4F6C-9DF2-CF4C98C4B847}"/>
              </a:ext>
            </a:extLst>
          </p:cNvPr>
          <p:cNvSpPr>
            <a:spLocks noGrp="1"/>
          </p:cNvSpPr>
          <p:nvPr>
            <p:ph type="sldNum" sz="quarter" idx="33"/>
          </p:nvPr>
        </p:nvSpPr>
        <p:spPr/>
        <p:txBody>
          <a:bodyPr rtlCol="1"/>
          <a:lstStyle/>
          <a:p>
            <a:pPr rtl="1"/>
            <a:fld id="{19B51A1E-902D-48AF-9020-955120F399B6}" type="slidenum">
              <a:rPr lang="ar-SA" smtClean="0"/>
              <a:pPr/>
              <a:t>‹#›</a:t>
            </a:fld>
            <a:endParaRPr lang="ar-SA" dirty="0"/>
          </a:p>
        </p:txBody>
      </p:sp>
    </p:spTree>
    <p:extLst>
      <p:ext uri="{BB962C8B-B14F-4D97-AF65-F5344CB8AC3E}">
        <p14:creationId xmlns:p14="http://schemas.microsoft.com/office/powerpoint/2010/main" val="2509955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صورة كبيرة">
    <p:spTree>
      <p:nvGrpSpPr>
        <p:cNvPr id="1" name=""/>
        <p:cNvGrpSpPr/>
        <p:nvPr/>
      </p:nvGrpSpPr>
      <p:grpSpPr>
        <a:xfrm>
          <a:off x="0" y="0"/>
          <a:ext cx="0" cy="0"/>
          <a:chOff x="0" y="0"/>
          <a:chExt cx="0" cy="0"/>
        </a:xfrm>
      </p:grpSpPr>
      <p:sp>
        <p:nvSpPr>
          <p:cNvPr id="7" name="عنصر نائب للصورة 6">
            <a:extLst>
              <a:ext uri="{FF2B5EF4-FFF2-40B4-BE49-F238E27FC236}">
                <a16:creationId xmlns:a16="http://schemas.microsoft.com/office/drawing/2014/main" id="{890ED7CE-A9D2-4D19-B978-56BFB74E657C}"/>
              </a:ext>
            </a:extLst>
          </p:cNvPr>
          <p:cNvSpPr>
            <a:spLocks noGrp="1"/>
          </p:cNvSpPr>
          <p:nvPr>
            <p:ph type="pic" sz="quarter" idx="14" hasCustomPrompt="1"/>
          </p:nvPr>
        </p:nvSpPr>
        <p:spPr>
          <a:xfrm>
            <a:off x="0" y="1"/>
            <a:ext cx="12192000" cy="6371350"/>
          </a:xfrm>
          <a:solidFill>
            <a:schemeClr val="bg1">
              <a:lumMod val="85000"/>
            </a:schemeClr>
          </a:solidFill>
        </p:spPr>
        <p:txBody>
          <a:bodyPr rtlCol="1" anchor="ct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a:t>
            </a:r>
          </a:p>
        </p:txBody>
      </p:sp>
      <p:sp>
        <p:nvSpPr>
          <p:cNvPr id="3" name="عنصر نائب للمحتوى 2">
            <a:extLst>
              <a:ext uri="{FF2B5EF4-FFF2-40B4-BE49-F238E27FC236}">
                <a16:creationId xmlns:a16="http://schemas.microsoft.com/office/drawing/2014/main" id="{A22238F2-C6EC-476F-8371-119AECBA5622}"/>
              </a:ext>
            </a:extLst>
          </p:cNvPr>
          <p:cNvSpPr>
            <a:spLocks noGrp="1"/>
          </p:cNvSpPr>
          <p:nvPr>
            <p:ph sz="half" idx="1" hasCustomPrompt="1"/>
          </p:nvPr>
        </p:nvSpPr>
        <p:spPr>
          <a:xfrm>
            <a:off x="6096000" y="5359400"/>
            <a:ext cx="5664000" cy="565899"/>
          </a:xfrm>
          <a:solidFill>
            <a:schemeClr val="tx1"/>
          </a:solidFill>
        </p:spPr>
        <p:txBody>
          <a:bodyPr lIns="180000" tIns="180000" rIns="180000" bIns="180000" rtlCol="1" anchor="ctr"/>
          <a:lstStyle>
            <a:lvl1pPr marL="0" indent="0" algn="r" rtl="1">
              <a:buNone/>
              <a:defRPr>
                <a:solidFill>
                  <a:schemeClr val="bg1"/>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dirty="0"/>
              <a:t>أدخل التسمية التوضيحية</a:t>
            </a:r>
          </a:p>
        </p:txBody>
      </p:sp>
      <p:sp>
        <p:nvSpPr>
          <p:cNvPr id="4" name="عنصر نائب للتذييل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1"/>
          <a:lstStyle/>
          <a:p>
            <a:pPr algn="l"/>
            <a:r>
              <a:rPr lang="ar-SA" dirty="0"/>
              <a:t>إضافة تذييل</a:t>
            </a:r>
          </a:p>
        </p:txBody>
      </p:sp>
      <p:sp>
        <p:nvSpPr>
          <p:cNvPr id="2" name="عنصر نائب لرقم الشريحة 1">
            <a:extLst>
              <a:ext uri="{FF2B5EF4-FFF2-40B4-BE49-F238E27FC236}">
                <a16:creationId xmlns:a16="http://schemas.microsoft.com/office/drawing/2014/main" id="{8B3D119C-DBF5-4B4F-BE38-7BD7B5C8A5D0}"/>
              </a:ext>
            </a:extLst>
          </p:cNvPr>
          <p:cNvSpPr>
            <a:spLocks noGrp="1"/>
          </p:cNvSpPr>
          <p:nvPr>
            <p:ph type="sldNum" sz="quarter" idx="15"/>
          </p:nvPr>
        </p:nvSpPr>
        <p:spPr/>
        <p:txBody>
          <a:bodyPr rtlCol="1"/>
          <a:lstStyle/>
          <a:p>
            <a:pPr rtl="1"/>
            <a:fld id="{19B51A1E-902D-48AF-9020-955120F399B6}" type="slidenum">
              <a:rPr lang="ar-SA" smtClean="0"/>
              <a:pPr/>
              <a:t>‹#›</a:t>
            </a:fld>
            <a:endParaRPr lang="ar-SA" dirty="0"/>
          </a:p>
        </p:txBody>
      </p:sp>
      <p:sp>
        <p:nvSpPr>
          <p:cNvPr id="5" name="العنوان 4">
            <a:extLst>
              <a:ext uri="{FF2B5EF4-FFF2-40B4-BE49-F238E27FC236}">
                <a16:creationId xmlns:a16="http://schemas.microsoft.com/office/drawing/2014/main" id="{7F8E7C83-06D7-4C5B-85B7-0E5713B4FAB3}"/>
              </a:ext>
            </a:extLst>
          </p:cNvPr>
          <p:cNvSpPr>
            <a:spLocks noGrp="1"/>
          </p:cNvSpPr>
          <p:nvPr>
            <p:ph type="title"/>
          </p:nvPr>
        </p:nvSpPr>
        <p:spPr/>
        <p:txBody>
          <a:bodyPr rtlCol="1"/>
          <a:lstStyle/>
          <a:p>
            <a:pPr rtl="1"/>
            <a:r>
              <a:rPr lang="ar-SA"/>
              <a:t>انقر لتحرير نمط عنوان الشكل الرئيسي</a:t>
            </a:r>
            <a:endParaRPr lang="ar-SA" dirty="0"/>
          </a:p>
        </p:txBody>
      </p:sp>
    </p:spTree>
    <p:extLst>
      <p:ext uri="{BB962C8B-B14F-4D97-AF65-F5344CB8AC3E}">
        <p14:creationId xmlns:p14="http://schemas.microsoft.com/office/powerpoint/2010/main" val="1987784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شكراً لك">
    <p:bg>
      <p:bgPr>
        <a:solidFill>
          <a:schemeClr val="bg1">
            <a:lumMod val="95000"/>
          </a:schemeClr>
        </a:solidFill>
        <a:effectLst/>
      </p:bgPr>
    </p:bg>
    <p:spTree>
      <p:nvGrpSpPr>
        <p:cNvPr id="1" name=""/>
        <p:cNvGrpSpPr/>
        <p:nvPr/>
      </p:nvGrpSpPr>
      <p:grpSpPr>
        <a:xfrm>
          <a:off x="0" y="0"/>
          <a:ext cx="0" cy="0"/>
          <a:chOff x="0" y="0"/>
          <a:chExt cx="0" cy="0"/>
        </a:xfrm>
      </p:grpSpPr>
      <p:sp>
        <p:nvSpPr>
          <p:cNvPr id="41" name="عنصر نائب للصورة 40">
            <a:extLst>
              <a:ext uri="{FF2B5EF4-FFF2-40B4-BE49-F238E27FC236}">
                <a16:creationId xmlns:a16="http://schemas.microsoft.com/office/drawing/2014/main" id="{EB7F0EE8-BE52-4A79-8FC8-4A2487FA01FC}"/>
              </a:ext>
            </a:extLst>
          </p:cNvPr>
          <p:cNvSpPr>
            <a:spLocks noGrp="1"/>
          </p:cNvSpPr>
          <p:nvPr>
            <p:ph type="pic" sz="quarter" idx="10" hasCustomPrompt="1"/>
          </p:nvPr>
        </p:nvSpPr>
        <p:spPr>
          <a:xfrm>
            <a:off x="0" y="0"/>
            <a:ext cx="9780102" cy="6804025"/>
          </a:xfrm>
          <a:solidFill>
            <a:schemeClr val="bg1">
              <a:lumMod val="85000"/>
            </a:schemeClr>
          </a:solidFill>
        </p:spPr>
        <p:txBody>
          <a:bodyPr tIns="0" rtlCol="1" anchor="ct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 هنا</a:t>
            </a:r>
          </a:p>
        </p:txBody>
      </p:sp>
      <p:sp>
        <p:nvSpPr>
          <p:cNvPr id="2" name="العنوان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8458200" y="2798354"/>
            <a:ext cx="3733800" cy="1013684"/>
          </a:xfrm>
          <a:solidFill>
            <a:schemeClr val="bg1"/>
          </a:solidFill>
        </p:spPr>
        <p:txBody>
          <a:bodyPr vert="horz" lIns="180000" tIns="180000" rIns="252000" bIns="180000" rtlCol="1" anchor="t">
            <a:noAutofit/>
          </a:bodyPr>
          <a:lstStyle>
            <a:lvl1pPr algn="r" rtl="1">
              <a:defRPr lang="en-ZA" sz="6000" b="1" spc="-300" dirty="0"/>
            </a:lvl1pPr>
          </a:lstStyle>
          <a:p>
            <a:pPr lvl="0" algn="r" rtl="1"/>
            <a:r>
              <a:rPr lang="ar-SA" dirty="0"/>
              <a:t>شكراً لك</a:t>
            </a:r>
          </a:p>
        </p:txBody>
      </p:sp>
      <p:sp>
        <p:nvSpPr>
          <p:cNvPr id="9" name="عنصر نائب للنص 5">
            <a:extLst>
              <a:ext uri="{FF2B5EF4-FFF2-40B4-BE49-F238E27FC236}">
                <a16:creationId xmlns:a16="http://schemas.microsoft.com/office/drawing/2014/main" id="{52FA7FC9-E40E-4144-84E4-34E3722E9A6D}"/>
              </a:ext>
            </a:extLst>
          </p:cNvPr>
          <p:cNvSpPr>
            <a:spLocks noGrp="1"/>
          </p:cNvSpPr>
          <p:nvPr>
            <p:ph type="body" sz="quarter" idx="15" hasCustomPrompt="1"/>
          </p:nvPr>
        </p:nvSpPr>
        <p:spPr>
          <a:xfrm>
            <a:off x="8458200" y="3957705"/>
            <a:ext cx="2910342" cy="316800"/>
          </a:xfrm>
          <a:solidFill>
            <a:schemeClr val="tx1">
              <a:lumMod val="75000"/>
              <a:lumOff val="25000"/>
            </a:schemeClr>
          </a:solidFill>
        </p:spPr>
        <p:txBody>
          <a:bodyPr rIns="72000" rtlCol="1" anchor="ctr"/>
          <a:lstStyle>
            <a:lvl1pPr marL="0" indent="0" algn="r" rtl="1">
              <a:buNone/>
              <a:defRPr>
                <a:solidFill>
                  <a:schemeClr val="bg1"/>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الاسم بالكامل</a:t>
            </a:r>
          </a:p>
        </p:txBody>
      </p:sp>
      <p:sp>
        <p:nvSpPr>
          <p:cNvPr id="10" name="عنصر نائب للنص 6">
            <a:extLst>
              <a:ext uri="{FF2B5EF4-FFF2-40B4-BE49-F238E27FC236}">
                <a16:creationId xmlns:a16="http://schemas.microsoft.com/office/drawing/2014/main" id="{97289182-4FE6-4A18-9775-4588D5801CF6}"/>
              </a:ext>
            </a:extLst>
          </p:cNvPr>
          <p:cNvSpPr>
            <a:spLocks noGrp="1"/>
          </p:cNvSpPr>
          <p:nvPr>
            <p:ph type="body" sz="quarter" idx="16" hasCustomPrompt="1"/>
          </p:nvPr>
        </p:nvSpPr>
        <p:spPr>
          <a:xfrm>
            <a:off x="8458200" y="4306722"/>
            <a:ext cx="2910342" cy="316800"/>
          </a:xfrm>
          <a:solidFill>
            <a:schemeClr val="tx1">
              <a:lumMod val="75000"/>
              <a:lumOff val="25000"/>
            </a:schemeClr>
          </a:solidFill>
        </p:spPr>
        <p:txBody>
          <a:bodyPr rIns="72000" rtlCol="1" anchor="ctr"/>
          <a:lstStyle>
            <a:lvl1pPr marL="0" indent="0" algn="r" rtl="1">
              <a:buNone/>
              <a:defRPr>
                <a:solidFill>
                  <a:schemeClr val="bg1"/>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رقم الهاتف</a:t>
            </a:r>
          </a:p>
        </p:txBody>
      </p:sp>
      <p:sp>
        <p:nvSpPr>
          <p:cNvPr id="11" name="عنصر نائب للنص 7">
            <a:extLst>
              <a:ext uri="{FF2B5EF4-FFF2-40B4-BE49-F238E27FC236}">
                <a16:creationId xmlns:a16="http://schemas.microsoft.com/office/drawing/2014/main" id="{BD4E94C7-6CAF-4FEE-9E02-D3D3A2AC5EAF}"/>
              </a:ext>
            </a:extLst>
          </p:cNvPr>
          <p:cNvSpPr>
            <a:spLocks noGrp="1"/>
          </p:cNvSpPr>
          <p:nvPr>
            <p:ph type="body" sz="quarter" idx="17" hasCustomPrompt="1"/>
          </p:nvPr>
        </p:nvSpPr>
        <p:spPr>
          <a:xfrm>
            <a:off x="8458200" y="4655739"/>
            <a:ext cx="2910342" cy="316800"/>
          </a:xfrm>
          <a:solidFill>
            <a:schemeClr val="tx1">
              <a:lumMod val="75000"/>
              <a:lumOff val="25000"/>
            </a:schemeClr>
          </a:solidFill>
        </p:spPr>
        <p:txBody>
          <a:bodyPr rIns="72000" rtlCol="1" anchor="ctr"/>
          <a:lstStyle>
            <a:lvl1pPr marL="0" indent="0" algn="r" rtl="1">
              <a:buNone/>
              <a:defRPr sz="1200">
                <a:solidFill>
                  <a:schemeClr val="bg1"/>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البريد الإلكتروني أو مقبض الوسائط الاجتماعية</a:t>
            </a:r>
          </a:p>
        </p:txBody>
      </p:sp>
      <p:sp>
        <p:nvSpPr>
          <p:cNvPr id="12" name="عنصر نائب للنص 8">
            <a:extLst>
              <a:ext uri="{FF2B5EF4-FFF2-40B4-BE49-F238E27FC236}">
                <a16:creationId xmlns:a16="http://schemas.microsoft.com/office/drawing/2014/main" id="{0DE421A3-3C59-48FC-BC3B-007ADFBEB4FE}"/>
              </a:ext>
            </a:extLst>
          </p:cNvPr>
          <p:cNvSpPr>
            <a:spLocks noGrp="1"/>
          </p:cNvSpPr>
          <p:nvPr>
            <p:ph type="body" sz="quarter" idx="18" hasCustomPrompt="1"/>
          </p:nvPr>
        </p:nvSpPr>
        <p:spPr>
          <a:xfrm>
            <a:off x="8458200" y="5004756"/>
            <a:ext cx="2910342" cy="316800"/>
          </a:xfrm>
          <a:solidFill>
            <a:schemeClr val="tx1">
              <a:lumMod val="75000"/>
              <a:lumOff val="25000"/>
            </a:schemeClr>
          </a:solidFill>
        </p:spPr>
        <p:txBody>
          <a:bodyPr rIns="72000" rtlCol="1" anchor="ctr"/>
          <a:lstStyle>
            <a:lvl1pPr marL="0" indent="0" algn="r" rtl="1">
              <a:buNone/>
              <a:defRPr>
                <a:solidFill>
                  <a:schemeClr val="bg1"/>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موقع الشركة على الويب</a:t>
            </a:r>
          </a:p>
        </p:txBody>
      </p:sp>
      <p:sp>
        <p:nvSpPr>
          <p:cNvPr id="15" name="مستطيل 14">
            <a:extLst>
              <a:ext uri="{FF2B5EF4-FFF2-40B4-BE49-F238E27FC236}">
                <a16:creationId xmlns:a16="http://schemas.microsoft.com/office/drawing/2014/main" id="{9504A767-1C0B-484E-BF7D-CD42D30A52EE}"/>
              </a:ext>
            </a:extLst>
          </p:cNvPr>
          <p:cNvSpPr/>
          <p:nvPr userDrawn="1"/>
        </p:nvSpPr>
        <p:spPr>
          <a:xfrm>
            <a:off x="11760000" y="6803351"/>
            <a:ext cx="432000" cy="54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4" name="مستطيل 13">
            <a:extLst>
              <a:ext uri="{FF2B5EF4-FFF2-40B4-BE49-F238E27FC236}">
                <a16:creationId xmlns:a16="http://schemas.microsoft.com/office/drawing/2014/main" id="{7A13D8A8-6C3D-4527-959D-41C3213F7F02}"/>
              </a:ext>
            </a:extLst>
          </p:cNvPr>
          <p:cNvSpPr/>
          <p:nvPr userDrawn="1"/>
        </p:nvSpPr>
        <p:spPr>
          <a:xfrm>
            <a:off x="0" y="6803351"/>
            <a:ext cx="9780104" cy="54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3" name="مستطيل 12">
            <a:extLst>
              <a:ext uri="{FF2B5EF4-FFF2-40B4-BE49-F238E27FC236}">
                <a16:creationId xmlns:a16="http://schemas.microsoft.com/office/drawing/2014/main" id="{EC0FBB1B-4F0E-4365-BF27-3150FC6C3B90}"/>
              </a:ext>
            </a:extLst>
          </p:cNvPr>
          <p:cNvSpPr/>
          <p:nvPr userDrawn="1"/>
        </p:nvSpPr>
        <p:spPr>
          <a:xfrm>
            <a:off x="9780103" y="6803351"/>
            <a:ext cx="1979897" cy="5465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8" name="المستطيل 7">
            <a:extLst>
              <a:ext uri="{FF2B5EF4-FFF2-40B4-BE49-F238E27FC236}">
                <a16:creationId xmlns:a16="http://schemas.microsoft.com/office/drawing/2014/main" id="{51DD44D8-4A8F-4693-B90A-166855B29D25}"/>
              </a:ext>
            </a:extLst>
          </p:cNvPr>
          <p:cNvSpPr/>
          <p:nvPr userDrawn="1"/>
        </p:nvSpPr>
        <p:spPr>
          <a:xfrm>
            <a:off x="8458200" y="2685912"/>
            <a:ext cx="3733800" cy="114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5" name="عنصر نائب لرقم الشريحة 4">
            <a:extLst>
              <a:ext uri="{FF2B5EF4-FFF2-40B4-BE49-F238E27FC236}">
                <a16:creationId xmlns:a16="http://schemas.microsoft.com/office/drawing/2014/main" id="{222FB6A7-1E80-487C-93E6-DCAA8751EF21}"/>
              </a:ext>
            </a:extLst>
          </p:cNvPr>
          <p:cNvSpPr>
            <a:spLocks noGrp="1"/>
          </p:cNvSpPr>
          <p:nvPr>
            <p:ph type="sldNum" sz="quarter" idx="20"/>
          </p:nvPr>
        </p:nvSpPr>
        <p:spPr/>
        <p:txBody>
          <a:bodyPr rtlCol="1"/>
          <a:lstStyle/>
          <a:p>
            <a:pPr rtl="1"/>
            <a:fld id="{19B51A1E-902D-48AF-9020-955120F399B6}" type="slidenum">
              <a:rPr lang="ar-SA" smtClean="0"/>
              <a:pPr/>
              <a:t>‹#›</a:t>
            </a:fld>
            <a:endParaRPr lang="ar-SA" dirty="0"/>
          </a:p>
        </p:txBody>
      </p:sp>
    </p:spTree>
    <p:extLst>
      <p:ext uri="{BB962C8B-B14F-4D97-AF65-F5344CB8AC3E}">
        <p14:creationId xmlns:p14="http://schemas.microsoft.com/office/powerpoint/2010/main" val="2049663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العنوان والمحتوى">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5CFF4C50-933F-41F9-AD11-BD02410AA7D5}"/>
              </a:ext>
            </a:extLst>
          </p:cNvPr>
          <p:cNvSpPr>
            <a:spLocks noGrp="1"/>
          </p:cNvSpPr>
          <p:nvPr>
            <p:ph type="title" hasCustomPrompt="1"/>
          </p:nvPr>
        </p:nvSpPr>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7" name="عنوان فرعي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B1948E38-8FB0-4E51-A01C-C88794372E50}"/>
              </a:ext>
            </a:extLst>
          </p:cNvPr>
          <p:cNvSpPr>
            <a:spLocks noGrp="1"/>
          </p:cNvSpPr>
          <p:nvPr>
            <p:ph idx="1"/>
          </p:nvPr>
        </p:nvSpPr>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نص الشكل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E8FE0EB3-0FF4-4285-B9D3-90A5751B7BBF}"/>
              </a:ext>
            </a:extLst>
          </p:cNvPr>
          <p:cNvSpPr>
            <a:spLocks noGrp="1"/>
          </p:cNvSpPr>
          <p:nvPr>
            <p:ph type="ftr" sz="quarter" idx="12"/>
          </p:nvPr>
        </p:nvSpPr>
        <p:spPr/>
        <p:txBody>
          <a:bodyPr rtlCol="1"/>
          <a:lstStyle/>
          <a:p>
            <a:pPr algn="l"/>
            <a:r>
              <a:rPr lang="ar-SA" dirty="0"/>
              <a:t>إضافة تذييل</a:t>
            </a:r>
          </a:p>
        </p:txBody>
      </p:sp>
      <p:sp>
        <p:nvSpPr>
          <p:cNvPr id="5" name="عنصر نائب لرقم الشريحة 4">
            <a:extLst>
              <a:ext uri="{FF2B5EF4-FFF2-40B4-BE49-F238E27FC236}">
                <a16:creationId xmlns:a16="http://schemas.microsoft.com/office/drawing/2014/main" id="{C8DE0AAD-6FBD-416B-A91A-21F2B737919E}"/>
              </a:ext>
            </a:extLst>
          </p:cNvPr>
          <p:cNvSpPr>
            <a:spLocks noGrp="1"/>
          </p:cNvSpPr>
          <p:nvPr>
            <p:ph type="sldNum" sz="quarter" idx="33"/>
          </p:nvPr>
        </p:nvSpPr>
        <p:spPr/>
        <p:txBody>
          <a:bodyPr rtlCol="1"/>
          <a:lstStyle/>
          <a:p>
            <a:pPr rtl="1"/>
            <a:fld id="{19B51A1E-902D-48AF-9020-955120F399B6}" type="slidenum">
              <a:rPr lang="ar-SA" smtClean="0"/>
              <a:pPr/>
              <a:t>‹#›</a:t>
            </a:fld>
            <a:endParaRPr lang="ar-SA" dirty="0"/>
          </a:p>
        </p:txBody>
      </p:sp>
    </p:spTree>
    <p:extLst>
      <p:ext uri="{BB962C8B-B14F-4D97-AF65-F5344CB8AC3E}">
        <p14:creationId xmlns:p14="http://schemas.microsoft.com/office/powerpoint/2010/main" val="1734501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مستطيل 6">
            <a:extLst>
              <a:ext uri="{FF2B5EF4-FFF2-40B4-BE49-F238E27FC236}">
                <a16:creationId xmlns:a16="http://schemas.microsoft.com/office/drawing/2014/main" id="{3EB0D177-9AA4-42F4-9CD7-CD206217CA6D}"/>
              </a:ext>
            </a:extLst>
          </p:cNvPr>
          <p:cNvSpPr/>
          <p:nvPr userDrawn="1"/>
        </p:nvSpPr>
        <p:spPr>
          <a:xfrm>
            <a:off x="9780101" y="6371351"/>
            <a:ext cx="1979897" cy="431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28" name="مستطيل 27">
            <a:extLst>
              <a:ext uri="{FF2B5EF4-FFF2-40B4-BE49-F238E27FC236}">
                <a16:creationId xmlns:a16="http://schemas.microsoft.com/office/drawing/2014/main" id="{C825DB53-D610-4A40-AFDC-EBC47DB613CE}"/>
              </a:ext>
            </a:extLst>
          </p:cNvPr>
          <p:cNvSpPr/>
          <p:nvPr userDrawn="1"/>
        </p:nvSpPr>
        <p:spPr>
          <a:xfrm>
            <a:off x="9780103" y="6803351"/>
            <a:ext cx="1979897" cy="5465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31" name="شكل حر: شكل 30">
            <a:extLst>
              <a:ext uri="{FF2B5EF4-FFF2-40B4-BE49-F238E27FC236}">
                <a16:creationId xmlns:a16="http://schemas.microsoft.com/office/drawing/2014/main" id="{C2B9A6A4-83D0-40B1-8B15-964C84BF0705}"/>
              </a:ext>
            </a:extLst>
          </p:cNvPr>
          <p:cNvSpPr/>
          <p:nvPr userDrawn="1"/>
        </p:nvSpPr>
        <p:spPr>
          <a:xfrm>
            <a:off x="0" y="6371351"/>
            <a:ext cx="9780102" cy="432000"/>
          </a:xfrm>
          <a:custGeom>
            <a:avLst/>
            <a:gdLst>
              <a:gd name="connsiteX0" fmla="*/ 0 w 9780102"/>
              <a:gd name="connsiteY0" fmla="*/ 0 h 432000"/>
              <a:gd name="connsiteX1" fmla="*/ 9780102 w 9780102"/>
              <a:gd name="connsiteY1" fmla="*/ 0 h 432000"/>
              <a:gd name="connsiteX2" fmla="*/ 9780102 w 9780102"/>
              <a:gd name="connsiteY2" fmla="*/ 432000 h 432000"/>
              <a:gd name="connsiteX3" fmla="*/ 0 w 9780102"/>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9780102" h="432000">
                <a:moveTo>
                  <a:pt x="0" y="0"/>
                </a:moveTo>
                <a:lnTo>
                  <a:pt x="9780102" y="0"/>
                </a:lnTo>
                <a:lnTo>
                  <a:pt x="9780102" y="432000"/>
                </a:lnTo>
                <a:lnTo>
                  <a:pt x="0" y="43200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2" name="عنصر نائب للعنوان 1">
            <a:extLst>
              <a:ext uri="{FF2B5EF4-FFF2-40B4-BE49-F238E27FC236}">
                <a16:creationId xmlns:a16="http://schemas.microsoft.com/office/drawing/2014/main" id="{090F41A2-6535-4CA6-81E4-026A5B56D9D7}"/>
              </a:ext>
            </a:extLst>
          </p:cNvPr>
          <p:cNvSpPr>
            <a:spLocks noGrp="1"/>
          </p:cNvSpPr>
          <p:nvPr>
            <p:ph type="title"/>
          </p:nvPr>
        </p:nvSpPr>
        <p:spPr>
          <a:xfrm>
            <a:off x="432000" y="432000"/>
            <a:ext cx="11328000" cy="432000"/>
          </a:xfrm>
          <a:prstGeom prst="rect">
            <a:avLst/>
          </a:prstGeom>
        </p:spPr>
        <p:txBody>
          <a:bodyPr vert="horz" lIns="0" tIns="0" rIns="0" bIns="0" rtlCol="1" anchor="ctr">
            <a:noAutofit/>
          </a:bodyPr>
          <a:lstStyle/>
          <a:p>
            <a:pPr rtl="1"/>
            <a:r>
              <a:rPr lang="ar-SA" dirty="0"/>
              <a:t>انقر لتحرير عنوان الصفحة</a:t>
            </a:r>
          </a:p>
        </p:txBody>
      </p:sp>
      <p:sp>
        <p:nvSpPr>
          <p:cNvPr id="3" name="عنصر نائب للنص 2">
            <a:extLst>
              <a:ext uri="{FF2B5EF4-FFF2-40B4-BE49-F238E27FC236}">
                <a16:creationId xmlns:a16="http://schemas.microsoft.com/office/drawing/2014/main" id="{213AB95C-7DD4-4796-80E4-1B7466A2A037}"/>
              </a:ext>
            </a:extLst>
          </p:cNvPr>
          <p:cNvSpPr>
            <a:spLocks noGrp="1"/>
          </p:cNvSpPr>
          <p:nvPr>
            <p:ph type="body" idx="1"/>
          </p:nvPr>
        </p:nvSpPr>
        <p:spPr>
          <a:xfrm>
            <a:off x="432000" y="1512000"/>
            <a:ext cx="11328000" cy="4679250"/>
          </a:xfrm>
          <a:prstGeom prst="rect">
            <a:avLst/>
          </a:prstGeom>
        </p:spPr>
        <p:txBody>
          <a:bodyPr vert="horz" lIns="0" tIns="0" rIns="0" bIns="0" rtlCol="1">
            <a:noAutofit/>
          </a:bodyPr>
          <a:lstStyle/>
          <a:p>
            <a:pPr lvl="0" rtl="1"/>
            <a:r>
              <a:rPr lang="ar-SA" dirty="0"/>
              <a:t>تحرير أنماط النص الرئيسي</a:t>
            </a:r>
          </a:p>
          <a:p>
            <a:pPr lvl="1" rtl="1"/>
            <a:r>
              <a:rPr lang="ar-SA" dirty="0"/>
              <a:t>المستوى الثاني</a:t>
            </a:r>
          </a:p>
          <a:p>
            <a:pPr lvl="2" rtl="1"/>
            <a:r>
              <a:rPr lang="ar-SA" dirty="0"/>
              <a:t>المستوى الثالث</a:t>
            </a:r>
          </a:p>
          <a:p>
            <a:pPr lvl="3" rtl="1"/>
            <a:r>
              <a:rPr lang="ar-SA" dirty="0"/>
              <a:t>المستوى الرابع</a:t>
            </a:r>
          </a:p>
          <a:p>
            <a:pPr lvl="4" rtl="1"/>
            <a:r>
              <a:rPr lang="ar-SA" dirty="0"/>
              <a:t>المستوى الخامس</a:t>
            </a:r>
          </a:p>
        </p:txBody>
      </p:sp>
      <p:sp>
        <p:nvSpPr>
          <p:cNvPr id="5" name="عنصر نائب للتذييل 4">
            <a:extLst>
              <a:ext uri="{FF2B5EF4-FFF2-40B4-BE49-F238E27FC236}">
                <a16:creationId xmlns:a16="http://schemas.microsoft.com/office/drawing/2014/main" id="{58879C91-B77F-4273-9A27-A3535FB889DB}"/>
              </a:ext>
            </a:extLst>
          </p:cNvPr>
          <p:cNvSpPr>
            <a:spLocks noGrp="1"/>
          </p:cNvSpPr>
          <p:nvPr>
            <p:ph type="ftr" sz="quarter" idx="3"/>
          </p:nvPr>
        </p:nvSpPr>
        <p:spPr>
          <a:xfrm>
            <a:off x="432000" y="6439820"/>
            <a:ext cx="5664000" cy="295062"/>
          </a:xfrm>
          <a:prstGeom prst="rect">
            <a:avLst/>
          </a:prstGeom>
          <a:noFill/>
        </p:spPr>
        <p:txBody>
          <a:bodyPr vert="horz" lIns="0" tIns="0" rIns="0" bIns="0" rtlCol="1" anchor="ctr"/>
          <a:lstStyle>
            <a:lvl1pPr algn="r" rtl="1">
              <a:defRPr sz="1200">
                <a:solidFill>
                  <a:schemeClr val="tx1">
                    <a:lumMod val="75000"/>
                    <a:lumOff val="25000"/>
                  </a:schemeClr>
                </a:solidFill>
                <a:latin typeface="Tahoma" panose="020B0604030504040204" pitchFamily="34" charset="0"/>
                <a:cs typeface="Tahoma" panose="020B0604030504040204" pitchFamily="34" charset="0"/>
              </a:defRPr>
            </a:lvl1pPr>
          </a:lstStyle>
          <a:p>
            <a:pPr algn="l"/>
            <a:r>
              <a:rPr lang="ar-SA" dirty="0"/>
              <a:t>إضافة تذييل</a:t>
            </a:r>
          </a:p>
        </p:txBody>
      </p:sp>
      <p:sp>
        <p:nvSpPr>
          <p:cNvPr id="6" name="عنصر نائب لرقم الشريحة 5">
            <a:extLst>
              <a:ext uri="{FF2B5EF4-FFF2-40B4-BE49-F238E27FC236}">
                <a16:creationId xmlns:a16="http://schemas.microsoft.com/office/drawing/2014/main" id="{5ECA3099-A94F-4C3E-BC29-780EDD38F722}"/>
              </a:ext>
            </a:extLst>
          </p:cNvPr>
          <p:cNvSpPr>
            <a:spLocks noGrp="1"/>
          </p:cNvSpPr>
          <p:nvPr>
            <p:ph type="sldNum" sz="quarter" idx="4"/>
          </p:nvPr>
        </p:nvSpPr>
        <p:spPr>
          <a:xfrm>
            <a:off x="11760000" y="6371351"/>
            <a:ext cx="432000" cy="432000"/>
          </a:xfrm>
          <a:prstGeom prst="rect">
            <a:avLst/>
          </a:prstGeom>
          <a:solidFill>
            <a:schemeClr val="tx1">
              <a:lumMod val="75000"/>
              <a:lumOff val="25000"/>
            </a:schemeClr>
          </a:solidFill>
        </p:spPr>
        <p:txBody>
          <a:bodyPr vert="horz" lIns="0" tIns="0" rIns="0" bIns="0" rtlCol="1" anchor="ctr"/>
          <a:lstStyle>
            <a:lvl1pPr algn="ctr" rtl="1">
              <a:defRPr sz="12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fld id="{19B51A1E-902D-48AF-9020-955120F399B6}" type="slidenum">
              <a:rPr lang="ar-SA" smtClean="0"/>
              <a:pPr/>
              <a:t>‹#›</a:t>
            </a:fld>
            <a:endParaRPr lang="ar-SA" dirty="0"/>
          </a:p>
        </p:txBody>
      </p:sp>
      <p:sp>
        <p:nvSpPr>
          <p:cNvPr id="4" name="مربع نص 3">
            <a:extLst>
              <a:ext uri="{FF2B5EF4-FFF2-40B4-BE49-F238E27FC236}">
                <a16:creationId xmlns:a16="http://schemas.microsoft.com/office/drawing/2014/main" id="{34FDC6F9-37F9-4E25-AECA-D307B8421C73}"/>
              </a:ext>
            </a:extLst>
          </p:cNvPr>
          <p:cNvSpPr txBox="1"/>
          <p:nvPr userDrawn="1"/>
        </p:nvSpPr>
        <p:spPr>
          <a:xfrm>
            <a:off x="10243100" y="6296762"/>
            <a:ext cx="1053900" cy="507625"/>
          </a:xfrm>
          <a:prstGeom prst="rect">
            <a:avLst/>
          </a:prstGeom>
          <a:noFill/>
        </p:spPr>
        <p:txBody>
          <a:bodyPr wrap="square" tIns="108000" bIns="0" rtlCol="1" anchor="ctr">
            <a:spAutoFit/>
          </a:bodyPr>
          <a:lstStyle/>
          <a:p>
            <a:pPr algn="r" rtl="1">
              <a:lnSpc>
                <a:spcPct val="70000"/>
              </a:lnSpc>
            </a:pPr>
            <a:r>
              <a:rPr lang="ar-SA" sz="2500" b="1" i="0" spc="-100" dirty="0">
                <a:solidFill>
                  <a:schemeClr val="accent1"/>
                </a:solidFill>
                <a:latin typeface="Tahoma" panose="020B0604030504040204" pitchFamily="34" charset="0"/>
                <a:cs typeface="Tahoma" panose="020B0604030504040204" pitchFamily="34" charset="0"/>
              </a:rPr>
              <a:t>TREY</a:t>
            </a:r>
            <a:r>
              <a:rPr lang="ar-SA" sz="1600" b="1" i="0" spc="-100" dirty="0">
                <a:solidFill>
                  <a:schemeClr val="accent1"/>
                </a:solidFill>
                <a:latin typeface="Tahoma" panose="020B0604030504040204" pitchFamily="34" charset="0"/>
                <a:cs typeface="Tahoma" panose="020B0604030504040204" pitchFamily="34" charset="0"/>
              </a:rPr>
              <a:t> </a:t>
            </a:r>
            <a:br>
              <a:rPr lang="ar-SA" sz="1600" b="1" i="0" spc="-100" baseline="0" dirty="0">
                <a:solidFill>
                  <a:schemeClr val="accent1"/>
                </a:solidFill>
                <a:latin typeface="Tahoma" panose="020B0604030504040204" pitchFamily="34" charset="0"/>
              </a:rPr>
            </a:br>
            <a:r>
              <a:rPr lang="ar-SA" sz="1200" b="0" i="0" spc="140" dirty="0">
                <a:solidFill>
                  <a:schemeClr val="tx1">
                    <a:lumMod val="75000"/>
                    <a:lumOff val="25000"/>
                  </a:schemeClr>
                </a:solidFill>
                <a:latin typeface="Tahoma" panose="020B0604030504040204" pitchFamily="34" charset="0"/>
                <a:cs typeface="Tahoma" panose="020B0604030504040204" pitchFamily="34" charset="0"/>
              </a:rPr>
              <a:t>research</a:t>
            </a:r>
          </a:p>
        </p:txBody>
      </p:sp>
      <p:sp>
        <p:nvSpPr>
          <p:cNvPr id="9" name="مستطيل 8">
            <a:extLst>
              <a:ext uri="{FF2B5EF4-FFF2-40B4-BE49-F238E27FC236}">
                <a16:creationId xmlns:a16="http://schemas.microsoft.com/office/drawing/2014/main" id="{4BC39664-EB8B-4A32-915A-D4308F792772}"/>
              </a:ext>
            </a:extLst>
          </p:cNvPr>
          <p:cNvSpPr/>
          <p:nvPr userDrawn="1"/>
        </p:nvSpPr>
        <p:spPr>
          <a:xfrm>
            <a:off x="0" y="6803351"/>
            <a:ext cx="9780104" cy="54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29" name="مستطيل 28">
            <a:extLst>
              <a:ext uri="{FF2B5EF4-FFF2-40B4-BE49-F238E27FC236}">
                <a16:creationId xmlns:a16="http://schemas.microsoft.com/office/drawing/2014/main" id="{9B49670D-8F18-44A8-B217-67B412095C0D}"/>
              </a:ext>
            </a:extLst>
          </p:cNvPr>
          <p:cNvSpPr/>
          <p:nvPr userDrawn="1"/>
        </p:nvSpPr>
        <p:spPr>
          <a:xfrm>
            <a:off x="11760000" y="6803351"/>
            <a:ext cx="432000" cy="54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cxnSp>
        <p:nvCxnSpPr>
          <p:cNvPr id="18" name="رابط مستقيم 17">
            <a:extLst>
              <a:ext uri="{FF2B5EF4-FFF2-40B4-BE49-F238E27FC236}">
                <a16:creationId xmlns:a16="http://schemas.microsoft.com/office/drawing/2014/main" id="{030FA059-EC32-4FFF-9673-48849B2FA43A}"/>
              </a:ext>
            </a:extLst>
          </p:cNvPr>
          <p:cNvCxnSpPr>
            <a:cxnSpLocks/>
          </p:cNvCxnSpPr>
          <p:nvPr userDrawn="1"/>
        </p:nvCxnSpPr>
        <p:spPr>
          <a:xfrm flipH="1">
            <a:off x="1" y="6371351"/>
            <a:ext cx="12191999"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58" r:id="rId4"/>
    <p:sldLayoutId id="2147483666" r:id="rId5"/>
    <p:sldLayoutId id="2147483659" r:id="rId6"/>
    <p:sldLayoutId id="2147483660" r:id="rId7"/>
    <p:sldLayoutId id="2147483664" r:id="rId8"/>
    <p:sldLayoutId id="2147483650" r:id="rId9"/>
    <p:sldLayoutId id="2147483652" r:id="rId10"/>
    <p:sldLayoutId id="2147483656" r:id="rId11"/>
    <p:sldLayoutId id="2147483657" r:id="rId12"/>
    <p:sldLayoutId id="2147483654" r:id="rId13"/>
    <p:sldLayoutId id="2147483655" r:id="rId14"/>
  </p:sldLayoutIdLst>
  <p:hf hdr="0" dt="0"/>
  <p:txStyles>
    <p:titleStyle>
      <a:lvl1pPr algn="r" defTabSz="914400" rtl="1" eaLnBrk="1" latinLnBrk="0" hangingPunct="1">
        <a:lnSpc>
          <a:spcPct val="90000"/>
        </a:lnSpc>
        <a:spcBef>
          <a:spcPct val="0"/>
        </a:spcBef>
        <a:buNone/>
        <a:defRPr sz="3200" b="1" kern="1200" spc="-150">
          <a:solidFill>
            <a:schemeClr val="tx1">
              <a:lumMod val="75000"/>
              <a:lumOff val="25000"/>
            </a:schemeClr>
          </a:solidFill>
          <a:latin typeface="Tahoma" panose="020B0604030504040204" pitchFamily="34" charset="0"/>
          <a:ea typeface="+mj-ea"/>
          <a:cs typeface="Tahoma" panose="020B0604030504040204" pitchFamily="34" charset="0"/>
        </a:defRPr>
      </a:lvl1pPr>
    </p:titleStyle>
    <p:bodyStyle>
      <a:lvl1pPr marL="266700" indent="-266700" algn="r" defTabSz="914400" rtl="1"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Tahoma" panose="020B0604030504040204" pitchFamily="34" charset="0"/>
          <a:ea typeface="+mn-ea"/>
          <a:cs typeface="Tahoma" panose="020B0604030504040204" pitchFamily="34" charset="0"/>
        </a:defRPr>
      </a:lvl1pPr>
      <a:lvl2pPr marL="542925" indent="-276225" algn="r" defTabSz="914400" rtl="1"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Tahoma" panose="020B0604030504040204" pitchFamily="34" charset="0"/>
          <a:ea typeface="+mn-ea"/>
          <a:cs typeface="Tahoma" panose="020B0604030504040204" pitchFamily="34" charset="0"/>
        </a:defRPr>
      </a:lvl2pPr>
      <a:lvl3pPr marL="809625" indent="-266700" algn="r" defTabSz="914400" rtl="1"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Tahoma" panose="020B0604030504040204" pitchFamily="34" charset="0"/>
          <a:ea typeface="+mn-ea"/>
          <a:cs typeface="Tahoma" panose="020B0604030504040204" pitchFamily="34" charset="0"/>
        </a:defRPr>
      </a:lvl3pPr>
      <a:lvl4pPr marL="1076325" indent="-266700" algn="r" defTabSz="914400" rtl="1"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Tahoma" panose="020B0604030504040204" pitchFamily="34" charset="0"/>
          <a:ea typeface="+mn-ea"/>
          <a:cs typeface="Tahoma" panose="020B0604030504040204" pitchFamily="34" charset="0"/>
        </a:defRPr>
      </a:lvl4pPr>
      <a:lvl5pPr marL="1343025" indent="-266700" algn="r" defTabSz="914400" rtl="1"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Tahoma" panose="020B0604030504040204" pitchFamily="34" charset="0"/>
          <a:ea typeface="+mn-ea"/>
          <a:cs typeface="Tahoma" panose="020B0604030504040204" pitchFamily="34" charset="0"/>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عنصر نائب للصورة 11" descr="أيادٍ تنضم معاً في دائرة">
            <a:extLst>
              <a:ext uri="{FF2B5EF4-FFF2-40B4-BE49-F238E27FC236}">
                <a16:creationId xmlns:a16="http://schemas.microsoft.com/office/drawing/2014/main" id="{AA8A1CBA-9BB5-2246-9F4B-98EAD7C90158}"/>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 name="العنوان 2">
            <a:extLst>
              <a:ext uri="{FF2B5EF4-FFF2-40B4-BE49-F238E27FC236}">
                <a16:creationId xmlns:a16="http://schemas.microsoft.com/office/drawing/2014/main" id="{200B3D2B-613A-41BE-987D-E6A1324B456D}"/>
              </a:ext>
            </a:extLst>
          </p:cNvPr>
          <p:cNvSpPr>
            <a:spLocks noGrp="1"/>
          </p:cNvSpPr>
          <p:nvPr>
            <p:ph type="ctrTitle"/>
          </p:nvPr>
        </p:nvSpPr>
        <p:spPr>
          <a:xfrm>
            <a:off x="3200400" y="2811053"/>
            <a:ext cx="8991600" cy="1261295"/>
          </a:xfrm>
        </p:spPr>
        <p:txBody>
          <a:bodyPr rtlCol="1"/>
          <a:lstStyle/>
          <a:p>
            <a:pPr rtl="1"/>
            <a:r>
              <a:rPr lang="en-US" sz="6000" b="1" dirty="0">
                <a:latin typeface="Times New Roman" panose="02020603050405020304" pitchFamily="18" charset="0"/>
                <a:cs typeface="Times New Roman" panose="02020603050405020304" pitchFamily="18" charset="0"/>
              </a:rPr>
              <a:t>DEALS LAND</a:t>
            </a:r>
            <a:endParaRPr lang="ar-SA" sz="6000" dirty="0"/>
          </a:p>
        </p:txBody>
      </p:sp>
      <p:sp>
        <p:nvSpPr>
          <p:cNvPr id="4" name="عنوان فرعي 3">
            <a:extLst>
              <a:ext uri="{FF2B5EF4-FFF2-40B4-BE49-F238E27FC236}">
                <a16:creationId xmlns:a16="http://schemas.microsoft.com/office/drawing/2014/main" id="{4772945D-CA91-4CFE-8EB7-941C7618C994}"/>
              </a:ext>
            </a:extLst>
          </p:cNvPr>
          <p:cNvSpPr>
            <a:spLocks noGrp="1"/>
          </p:cNvSpPr>
          <p:nvPr>
            <p:ph type="subTitle" idx="1"/>
          </p:nvPr>
        </p:nvSpPr>
        <p:spPr>
          <a:xfrm>
            <a:off x="3200400" y="4061039"/>
            <a:ext cx="6580188" cy="580921"/>
          </a:xfrm>
        </p:spPr>
        <p:txBody>
          <a:bodyPr rtlCol="1"/>
          <a:lstStyle/>
          <a:p>
            <a:pPr algn="l"/>
            <a:r>
              <a:rPr lang="en-US" dirty="0">
                <a:latin typeface="Times New Roman" panose="02020603050405020304" pitchFamily="18" charset="0"/>
                <a:cs typeface="Times New Roman" panose="02020603050405020304" pitchFamily="18" charset="0"/>
              </a:rPr>
              <a:t>PUBLIC SERVICES</a:t>
            </a:r>
            <a:endParaRPr lang="ar-SA" dirty="0">
              <a:latin typeface="Times New Roman" panose="02020603050405020304" pitchFamily="18" charset="0"/>
              <a:cs typeface="Times New Roman" panose="02020603050405020304" pitchFamily="18" charset="0"/>
            </a:endParaRPr>
          </a:p>
          <a:p>
            <a:pPr algn="l" rtl="1"/>
            <a:endParaRPr lang="ar-SA" dirty="0"/>
          </a:p>
        </p:txBody>
      </p:sp>
    </p:spTree>
    <p:extLst>
      <p:ext uri="{BB962C8B-B14F-4D97-AF65-F5344CB8AC3E}">
        <p14:creationId xmlns:p14="http://schemas.microsoft.com/office/powerpoint/2010/main" val="3989923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a:extLst>
              <a:ext uri="{FF2B5EF4-FFF2-40B4-BE49-F238E27FC236}">
                <a16:creationId xmlns:a16="http://schemas.microsoft.com/office/drawing/2014/main" id="{D355C61F-C8F1-4977-8E1F-F16C0D9EA88C}"/>
              </a:ext>
            </a:extLst>
          </p:cNvPr>
          <p:cNvSpPr>
            <a:spLocks noGrp="1"/>
          </p:cNvSpPr>
          <p:nvPr>
            <p:ph sz="half" idx="1"/>
          </p:nvPr>
        </p:nvSpPr>
        <p:spPr>
          <a:xfrm>
            <a:off x="263857" y="300446"/>
            <a:ext cx="6633331" cy="5973491"/>
          </a:xfrm>
        </p:spPr>
        <p:txBody>
          <a:bodyPr rtlCol="1"/>
          <a:lstStyle/>
          <a:p>
            <a:pPr marL="0" indent="0" algn="just">
              <a:lnSpc>
                <a:spcPct val="150000"/>
              </a:lnSpc>
              <a:buNone/>
            </a:pPr>
            <a:r>
              <a:rPr lang="en" sz="1200" b="1" dirty="0">
                <a:latin typeface="Times New Roman" panose="02020603050405020304" pitchFamily="18" charset="0"/>
                <a:cs typeface="Times New Roman" panose="02020603050405020304" pitchFamily="18" charset="0"/>
              </a:rPr>
              <a:t>Our Emirati company through its branches in the UAE and Saudi Arabia has played a leading role in facilitating cooperative and sustainable economic investment in the region, with a long history of successful development and innovation. </a:t>
            </a:r>
          </a:p>
          <a:p>
            <a:pPr marL="0" indent="0" algn="just">
              <a:lnSpc>
                <a:spcPct val="150000"/>
              </a:lnSpc>
              <a:buNone/>
            </a:pPr>
            <a:r>
              <a:rPr lang="en" sz="1200" b="1" dirty="0">
                <a:latin typeface="Times New Roman" panose="02020603050405020304" pitchFamily="18" charset="0"/>
                <a:cs typeface="Times New Roman" panose="02020603050405020304" pitchFamily="18" charset="0"/>
              </a:rPr>
              <a:t>Through Deals Land, we facilitate all public services and government and semi-government transactions for individuals, investors, and companies, and we are the link between them and government departments. </a:t>
            </a:r>
          </a:p>
          <a:p>
            <a:pPr marL="0" indent="0" algn="just">
              <a:lnSpc>
                <a:spcPct val="150000"/>
              </a:lnSpc>
              <a:buNone/>
            </a:pPr>
            <a:r>
              <a:rPr lang="en" sz="1200" b="1" dirty="0">
                <a:latin typeface="Times New Roman" panose="02020603050405020304" pitchFamily="18" charset="0"/>
                <a:cs typeface="Times New Roman" panose="02020603050405020304" pitchFamily="18" charset="0"/>
              </a:rPr>
              <a:t>Deals Land welcomes to serve you in all works and services related to the Labor Office and ministries, establishing companies and registering them in the Pension, Zakat and Taxes Authority and providing all administrative and financial services to them, in addition to services related to employees, where we are pleased to be a link between you and your employees and provide support to human resources management through training and development, registering them in insurance, providing all necessary documents, clearing transactions of all kinds, providing consultations for human resources management, registering trademarks and business development, translation, certification, consulting, commercial, tax and legal in cooperation with our legal partners, issuance of certificates from the concerned authorities, liquidation of companies, visas of all kinds, logistics services, technological support services and other services.</a:t>
            </a:r>
          </a:p>
          <a:p>
            <a:pPr marL="0" indent="0">
              <a:buNone/>
            </a:pPr>
            <a:endParaRPr lang="ar-SA" dirty="0"/>
          </a:p>
        </p:txBody>
      </p:sp>
      <p:pic>
        <p:nvPicPr>
          <p:cNvPr id="9" name="عنصر نائب للصورة 8" descr="تسليم في اليد لهاتف محمول يعمل باللمس">
            <a:extLst>
              <a:ext uri="{FF2B5EF4-FFF2-40B4-BE49-F238E27FC236}">
                <a16:creationId xmlns:a16="http://schemas.microsoft.com/office/drawing/2014/main" id="{A9A75888-22E3-1D43-9112-DA02186070B5}"/>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a:xfrm>
            <a:off x="7111800" y="-1"/>
            <a:ext cx="5080200" cy="6371351"/>
          </a:xfrm>
        </p:spPr>
      </p:pic>
      <p:sp>
        <p:nvSpPr>
          <p:cNvPr id="20" name="مستطيل 19" descr="كتلة تمييز">
            <a:extLst>
              <a:ext uri="{FF2B5EF4-FFF2-40B4-BE49-F238E27FC236}">
                <a16:creationId xmlns:a16="http://schemas.microsoft.com/office/drawing/2014/main" id="{EFA08948-2B6F-46B1-9D2D-8D7B2B3FBD56}"/>
              </a:ext>
              <a:ext uri="{C183D7F6-B498-43B3-948B-1728B52AA6E4}">
                <adec:decorative xmlns:adec="http://schemas.microsoft.com/office/drawing/2017/decorative" val="1"/>
              </a:ext>
            </a:extLst>
          </p:cNvPr>
          <p:cNvSpPr/>
          <p:nvPr/>
        </p:nvSpPr>
        <p:spPr>
          <a:xfrm>
            <a:off x="9348588" y="3688075"/>
            <a:ext cx="2411412" cy="1148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1"/>
            <a:endParaRPr lang="ar-SA" dirty="0">
              <a:latin typeface="Tahoma" panose="020B0604030504040204" pitchFamily="34" charset="0"/>
            </a:endParaRPr>
          </a:p>
        </p:txBody>
      </p:sp>
      <p:sp>
        <p:nvSpPr>
          <p:cNvPr id="2" name="العنوان 1">
            <a:extLst>
              <a:ext uri="{FF2B5EF4-FFF2-40B4-BE49-F238E27FC236}">
                <a16:creationId xmlns:a16="http://schemas.microsoft.com/office/drawing/2014/main" id="{3560F281-4FF6-4617-A809-AC9C15ECF18A}"/>
              </a:ext>
            </a:extLst>
          </p:cNvPr>
          <p:cNvSpPr>
            <a:spLocks noGrp="1"/>
          </p:cNvSpPr>
          <p:nvPr>
            <p:ph type="title"/>
          </p:nvPr>
        </p:nvSpPr>
        <p:spPr/>
        <p:txBody>
          <a:bodyPr rtlCol="1"/>
          <a:lstStyle/>
          <a:p>
            <a:pPr rtl="1"/>
            <a:r>
              <a:rPr lang="en" dirty="0">
                <a:latin typeface="Times New Roman" panose="02020603050405020304" pitchFamily="18" charset="0"/>
                <a:cs typeface="Times New Roman" panose="02020603050405020304" pitchFamily="18" charset="0"/>
              </a:rPr>
              <a:t>WHO WE ARE</a:t>
            </a:r>
          </a:p>
        </p:txBody>
      </p:sp>
      <p:sp>
        <p:nvSpPr>
          <p:cNvPr id="6" name="عنصر نائب لرقم الشريحة 5">
            <a:extLst>
              <a:ext uri="{FF2B5EF4-FFF2-40B4-BE49-F238E27FC236}">
                <a16:creationId xmlns:a16="http://schemas.microsoft.com/office/drawing/2014/main" id="{1C554D9F-1895-486E-BFBA-905BB2D29E08}"/>
              </a:ext>
            </a:extLst>
          </p:cNvPr>
          <p:cNvSpPr>
            <a:spLocks noGrp="1"/>
          </p:cNvSpPr>
          <p:nvPr>
            <p:ph type="sldNum" sz="quarter" idx="33"/>
          </p:nvPr>
        </p:nvSpPr>
        <p:spPr/>
        <p:txBody>
          <a:bodyPr rtlCol="1"/>
          <a:lstStyle/>
          <a:p>
            <a:pPr rtl="1"/>
            <a:fld id="{19B51A1E-902D-48AF-9020-955120F399B6}" type="slidenum">
              <a:rPr lang="ar-SA" smtClean="0"/>
              <a:pPr/>
              <a:t>2</a:t>
            </a:fld>
            <a:endParaRPr lang="ar-SA" dirty="0"/>
          </a:p>
        </p:txBody>
      </p:sp>
    </p:spTree>
    <p:extLst>
      <p:ext uri="{BB962C8B-B14F-4D97-AF65-F5344CB8AC3E}">
        <p14:creationId xmlns:p14="http://schemas.microsoft.com/office/powerpoint/2010/main" val="1329746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عنصر نائب للصورة 13" descr="كتابة باليد على ملاحظة للنشر">
            <a:extLst>
              <a:ext uri="{FF2B5EF4-FFF2-40B4-BE49-F238E27FC236}">
                <a16:creationId xmlns:a16="http://schemas.microsoft.com/office/drawing/2014/main" id="{7E468295-904F-0743-AD06-67DA21353B9E}"/>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a:xfrm>
            <a:off x="0" y="-1"/>
            <a:ext cx="4702629" cy="6803352"/>
          </a:xfrm>
        </p:spPr>
      </p:pic>
      <p:sp>
        <p:nvSpPr>
          <p:cNvPr id="20" name="مستطيل 19" descr="كتلة تمييز">
            <a:extLst>
              <a:ext uri="{FF2B5EF4-FFF2-40B4-BE49-F238E27FC236}">
                <a16:creationId xmlns:a16="http://schemas.microsoft.com/office/drawing/2014/main" id="{EFA08948-2B6F-46B1-9D2D-8D7B2B3FBD56}"/>
              </a:ext>
              <a:ext uri="{C183D7F6-B498-43B3-948B-1728B52AA6E4}">
                <adec:decorative xmlns:adec="http://schemas.microsoft.com/office/drawing/2017/decorative" val="1"/>
              </a:ext>
            </a:extLst>
          </p:cNvPr>
          <p:cNvSpPr/>
          <p:nvPr/>
        </p:nvSpPr>
        <p:spPr>
          <a:xfrm>
            <a:off x="9775825" y="404011"/>
            <a:ext cx="1984175" cy="1148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l" defTabSz="914400" rtl="0" eaLnBrk="1" latinLnBrk="0" hangingPunct="1"/>
            <a:endParaRPr lang="ar-SA" dirty="0">
              <a:latin typeface="Tahoma" panose="020B0604030504040204" pitchFamily="34" charset="0"/>
            </a:endParaRPr>
          </a:p>
        </p:txBody>
      </p:sp>
      <p:sp>
        <p:nvSpPr>
          <p:cNvPr id="2" name="العنوان 1">
            <a:extLst>
              <a:ext uri="{FF2B5EF4-FFF2-40B4-BE49-F238E27FC236}">
                <a16:creationId xmlns:a16="http://schemas.microsoft.com/office/drawing/2014/main" id="{3560F281-4FF6-4617-A809-AC9C15ECF18A}"/>
              </a:ext>
            </a:extLst>
          </p:cNvPr>
          <p:cNvSpPr>
            <a:spLocks noGrp="1"/>
          </p:cNvSpPr>
          <p:nvPr>
            <p:ph type="title"/>
          </p:nvPr>
        </p:nvSpPr>
        <p:spPr>
          <a:xfrm>
            <a:off x="5238100" y="555279"/>
            <a:ext cx="6641900" cy="1124345"/>
          </a:xfrm>
        </p:spPr>
        <p:txBody>
          <a:bodyPr rtlCol="1"/>
          <a:lstStyle/>
          <a:p>
            <a:r>
              <a:rPr lang="en" sz="4000" dirty="0"/>
              <a:t>OUR PROMISE</a:t>
            </a:r>
            <a:br>
              <a:rPr lang="en" sz="4000" dirty="0"/>
            </a:br>
            <a:endParaRPr lang="ar-SA" sz="4000" dirty="0"/>
          </a:p>
        </p:txBody>
      </p:sp>
      <p:sp>
        <p:nvSpPr>
          <p:cNvPr id="4" name="عنصر نائب للمحتوى 3">
            <a:extLst>
              <a:ext uri="{FF2B5EF4-FFF2-40B4-BE49-F238E27FC236}">
                <a16:creationId xmlns:a16="http://schemas.microsoft.com/office/drawing/2014/main" id="{D355C61F-C8F1-4977-8E1F-F16C0D9EA88C}"/>
              </a:ext>
            </a:extLst>
          </p:cNvPr>
          <p:cNvSpPr>
            <a:spLocks noGrp="1"/>
          </p:cNvSpPr>
          <p:nvPr>
            <p:ph sz="half" idx="1"/>
          </p:nvPr>
        </p:nvSpPr>
        <p:spPr>
          <a:xfrm>
            <a:off x="5238100" y="1825897"/>
            <a:ext cx="6641900" cy="2428351"/>
          </a:xfrm>
        </p:spPr>
        <p:txBody>
          <a:bodyPr rtlCol="1"/>
          <a:lstStyle/>
          <a:p>
            <a:pPr marL="0" indent="0" algn="just" rtl="1">
              <a:lnSpc>
                <a:spcPct val="170000"/>
              </a:lnSpc>
              <a:buNone/>
            </a:pPr>
            <a:r>
              <a:rPr lang="en" sz="1200" b="1" dirty="0">
                <a:latin typeface="Times New Roman" panose="02020603050405020304" pitchFamily="18" charset="0"/>
                <a:cs typeface="Times New Roman" panose="02020603050405020304" pitchFamily="18" charset="0"/>
              </a:rPr>
              <a:t>Every investor and entrepreneur need us to establish his company and provide all services to him, in addition to ordinary individuals who want someone to dispose of their transactions smoothly and safely without any problems that may face them in the future. We are characterized by speed, efficiency, and satisfactory cost to the client in addition to credibility in providing information, and we differentiate from the rest of the offices that we are fully familiar with all the information.</a:t>
            </a:r>
          </a:p>
          <a:p>
            <a:pPr marL="266700" lvl="1" indent="0" algn="just" rtl="1">
              <a:lnSpc>
                <a:spcPct val="170000"/>
              </a:lnSpc>
              <a:buNone/>
            </a:pPr>
            <a:r>
              <a:rPr lang="en" sz="1200" b="1" dirty="0">
                <a:latin typeface="Times New Roman" panose="02020603050405020304" pitchFamily="18" charset="0"/>
                <a:cs typeface="Times New Roman" panose="02020603050405020304" pitchFamily="18" charset="0"/>
              </a:rPr>
              <a:t>We can establish a company from scratch to delivery and provide it with all services from providing employees, opening a commercial register, registering the mark, registering in insurance, and providing the certificate that you may need to practice its work, licenses, and other services from one place. </a:t>
            </a:r>
          </a:p>
          <a:p>
            <a:pPr marL="266700" lvl="1" indent="0" algn="just" rtl="1">
              <a:lnSpc>
                <a:spcPct val="170000"/>
              </a:lnSpc>
              <a:buNone/>
            </a:pPr>
            <a:r>
              <a:rPr lang="en" sz="1200" b="1" dirty="0">
                <a:latin typeface="Times New Roman" panose="02020603050405020304" pitchFamily="18" charset="0"/>
                <a:cs typeface="Times New Roman" panose="02020603050405020304" pitchFamily="18" charset="0"/>
              </a:rPr>
              <a:t>Deals Land and its extensive experience in the commercial field in the UAE, Saudi Arabia and its international branches make it the first choice in providing banking services and opening accounts for investors, individuals, and companies, and through its advanced endeavor to cooperate with businessmen in Saudi Arabia and the UAE to facilitate and develop their business.</a:t>
            </a:r>
          </a:p>
          <a:p>
            <a:pPr marL="0" indent="0" rtl="1">
              <a:buNone/>
            </a:pPr>
            <a:endParaRPr lang="ar-SA" dirty="0"/>
          </a:p>
        </p:txBody>
      </p:sp>
      <p:sp>
        <p:nvSpPr>
          <p:cNvPr id="6" name="عنصر نائب لرقم الشريحة 5">
            <a:extLst>
              <a:ext uri="{FF2B5EF4-FFF2-40B4-BE49-F238E27FC236}">
                <a16:creationId xmlns:a16="http://schemas.microsoft.com/office/drawing/2014/main" id="{1C554D9F-1895-486E-BFBA-905BB2D29E08}"/>
              </a:ext>
            </a:extLst>
          </p:cNvPr>
          <p:cNvSpPr>
            <a:spLocks noGrp="1"/>
          </p:cNvSpPr>
          <p:nvPr>
            <p:ph type="sldNum" sz="quarter" idx="33"/>
          </p:nvPr>
        </p:nvSpPr>
        <p:spPr/>
        <p:txBody>
          <a:bodyPr rtlCol="1"/>
          <a:lstStyle/>
          <a:p>
            <a:pPr rtl="1"/>
            <a:fld id="{19B51A1E-902D-48AF-9020-955120F399B6}" type="slidenum">
              <a:rPr lang="ar-SA" smtClean="0"/>
              <a:pPr/>
              <a:t>3</a:t>
            </a:fld>
            <a:endParaRPr lang="ar-SA" dirty="0"/>
          </a:p>
        </p:txBody>
      </p:sp>
    </p:spTree>
    <p:extLst>
      <p:ext uri="{BB962C8B-B14F-4D97-AF65-F5344CB8AC3E}">
        <p14:creationId xmlns:p14="http://schemas.microsoft.com/office/powerpoint/2010/main" val="722098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عنصر نائب للصورة 10" descr="مكتب عليه جهاز كمبيوتر وهاتف وكتب، إلخ.">
            <a:extLst>
              <a:ext uri="{FF2B5EF4-FFF2-40B4-BE49-F238E27FC236}">
                <a16:creationId xmlns:a16="http://schemas.microsoft.com/office/drawing/2014/main" id="{2E7ADBC3-DECA-9F4C-9289-9E43C727592F}"/>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3" name="العنوان 2">
            <a:extLst>
              <a:ext uri="{FF2B5EF4-FFF2-40B4-BE49-F238E27FC236}">
                <a16:creationId xmlns:a16="http://schemas.microsoft.com/office/drawing/2014/main" id="{200B3D2B-613A-41BE-987D-E6A1324B456D}"/>
              </a:ext>
            </a:extLst>
          </p:cNvPr>
          <p:cNvSpPr>
            <a:spLocks noGrp="1"/>
          </p:cNvSpPr>
          <p:nvPr>
            <p:ph type="ctrTitle"/>
          </p:nvPr>
        </p:nvSpPr>
        <p:spPr/>
        <p:txBody>
          <a:bodyPr rtlCol="1"/>
          <a:lstStyle/>
          <a:p>
            <a:pPr lvl="2" algn="l" rtl="1">
              <a:lnSpc>
                <a:spcPct val="170000"/>
              </a:lnSpc>
            </a:pPr>
            <a:r>
              <a:rPr lang="en" sz="1400" b="1" dirty="0">
                <a:latin typeface="Times New Roman" panose="02020603050405020304" pitchFamily="18" charset="0"/>
                <a:cs typeface="Times New Roman" panose="02020603050405020304" pitchFamily="18" charset="0"/>
              </a:rPr>
              <a:t>Businessmen and investors. </a:t>
            </a:r>
            <a:br>
              <a:rPr lang="en" sz="1400" b="1" dirty="0">
                <a:latin typeface="Times New Roman" panose="02020603050405020304" pitchFamily="18" charset="0"/>
                <a:cs typeface="Times New Roman" panose="02020603050405020304" pitchFamily="18" charset="0"/>
              </a:rPr>
            </a:br>
            <a:r>
              <a:rPr lang="en" sz="1400" b="1" dirty="0">
                <a:latin typeface="Times New Roman" panose="02020603050405020304" pitchFamily="18" charset="0"/>
                <a:cs typeface="Times New Roman" panose="02020603050405020304" pitchFamily="18" charset="0"/>
              </a:rPr>
              <a:t>Those wishing to start investing and enter the world of business. </a:t>
            </a:r>
            <a:br>
              <a:rPr lang="en" sz="1400" b="1" dirty="0">
                <a:latin typeface="Times New Roman" panose="02020603050405020304" pitchFamily="18" charset="0"/>
                <a:cs typeface="Times New Roman" panose="02020603050405020304" pitchFamily="18" charset="0"/>
              </a:rPr>
            </a:br>
            <a:r>
              <a:rPr lang="en" sz="1400" b="1" dirty="0">
                <a:latin typeface="Times New Roman" panose="02020603050405020304" pitchFamily="18" charset="0"/>
                <a:cs typeface="Times New Roman" panose="02020603050405020304" pitchFamily="18" charset="0"/>
              </a:rPr>
              <a:t>International and local companies. </a:t>
            </a:r>
            <a:br>
              <a:rPr lang="en" sz="1400" b="1" dirty="0">
                <a:latin typeface="Times New Roman" panose="02020603050405020304" pitchFamily="18" charset="0"/>
                <a:cs typeface="Times New Roman" panose="02020603050405020304" pitchFamily="18" charset="0"/>
              </a:rPr>
            </a:br>
            <a:r>
              <a:rPr lang="en" sz="1400" b="1" dirty="0">
                <a:latin typeface="Times New Roman" panose="02020603050405020304" pitchFamily="18" charset="0"/>
                <a:cs typeface="Times New Roman" panose="02020603050405020304" pitchFamily="18" charset="0"/>
              </a:rPr>
              <a:t>Ordinary individuals.</a:t>
            </a:r>
            <a:br>
              <a:rPr lang="en" sz="1400" b="1" dirty="0">
                <a:latin typeface="Times New Roman" panose="02020603050405020304" pitchFamily="18" charset="0"/>
                <a:cs typeface="Times New Roman" panose="02020603050405020304" pitchFamily="18" charset="0"/>
              </a:rPr>
            </a:br>
            <a:endParaRPr lang="ar-SA" sz="1400" dirty="0"/>
          </a:p>
        </p:txBody>
      </p:sp>
      <p:sp>
        <p:nvSpPr>
          <p:cNvPr id="14" name="عنصر نائب للنص 13">
            <a:extLst>
              <a:ext uri="{FF2B5EF4-FFF2-40B4-BE49-F238E27FC236}">
                <a16:creationId xmlns:a16="http://schemas.microsoft.com/office/drawing/2014/main" id="{F278402B-CA7D-4F5B-B3FA-ED74AB3CFB6C}"/>
              </a:ext>
            </a:extLst>
          </p:cNvPr>
          <p:cNvSpPr>
            <a:spLocks noGrp="1"/>
          </p:cNvSpPr>
          <p:nvPr>
            <p:ph type="body" sz="quarter" idx="13"/>
          </p:nvPr>
        </p:nvSpPr>
        <p:spPr/>
        <p:txBody>
          <a:bodyPr rtlCol="1"/>
          <a:lstStyle/>
          <a:p>
            <a:pPr algn="l" rtl="1"/>
            <a:r>
              <a:rPr lang="en" sz="4000" b="1" dirty="0"/>
              <a:t>Our targets </a:t>
            </a:r>
          </a:p>
        </p:txBody>
      </p:sp>
      <p:sp>
        <p:nvSpPr>
          <p:cNvPr id="5" name="عنصر نائب لرقم الشريحة 4">
            <a:extLst>
              <a:ext uri="{FF2B5EF4-FFF2-40B4-BE49-F238E27FC236}">
                <a16:creationId xmlns:a16="http://schemas.microsoft.com/office/drawing/2014/main" id="{BDD5A594-D852-43BB-B591-E9D9027253BD}"/>
              </a:ext>
            </a:extLst>
          </p:cNvPr>
          <p:cNvSpPr>
            <a:spLocks noGrp="1"/>
          </p:cNvSpPr>
          <p:nvPr>
            <p:ph type="sldNum" sz="quarter" idx="12"/>
          </p:nvPr>
        </p:nvSpPr>
        <p:spPr/>
        <p:txBody>
          <a:bodyPr rtlCol="1"/>
          <a:lstStyle/>
          <a:p>
            <a:pPr rtl="1"/>
            <a:fld id="{19B51A1E-902D-48AF-9020-955120F399B6}" type="slidenum">
              <a:rPr lang="ar-SA" smtClean="0"/>
              <a:pPr/>
              <a:t>4</a:t>
            </a:fld>
            <a:endParaRPr lang="ar-SA" dirty="0"/>
          </a:p>
        </p:txBody>
      </p:sp>
    </p:spTree>
    <p:extLst>
      <p:ext uri="{BB962C8B-B14F-4D97-AF65-F5344CB8AC3E}">
        <p14:creationId xmlns:p14="http://schemas.microsoft.com/office/powerpoint/2010/main" val="4091674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19304E83-A4F0-49C5-BB01-F5773509A2B3}"/>
              </a:ext>
            </a:extLst>
          </p:cNvPr>
          <p:cNvSpPr>
            <a:spLocks noGrp="1"/>
          </p:cNvSpPr>
          <p:nvPr>
            <p:ph type="title"/>
          </p:nvPr>
        </p:nvSpPr>
        <p:spPr>
          <a:xfrm>
            <a:off x="415840" y="1632857"/>
            <a:ext cx="11340000" cy="656231"/>
          </a:xfrm>
        </p:spPr>
        <p:txBody>
          <a:bodyPr rtlCol="1"/>
          <a:lstStyle/>
          <a:p>
            <a:r>
              <a:rPr lang="en" sz="4000" dirty="0"/>
              <a:t>Our Services</a:t>
            </a:r>
            <a:br>
              <a:rPr lang="en" sz="4000" dirty="0"/>
            </a:br>
            <a:r>
              <a:rPr lang="ar-SA" sz="4000" dirty="0"/>
              <a:t> </a:t>
            </a:r>
          </a:p>
        </p:txBody>
      </p:sp>
      <p:cxnSp>
        <p:nvCxnSpPr>
          <p:cNvPr id="11" name="رابط مستقيم 10" descr="فاصل الشرائح">
            <a:extLst>
              <a:ext uri="{FF2B5EF4-FFF2-40B4-BE49-F238E27FC236}">
                <a16:creationId xmlns:a16="http://schemas.microsoft.com/office/drawing/2014/main" id="{5A563457-1EC8-4978-BCCB-AFD88C9ED04C}"/>
              </a:ext>
              <a:ext uri="{C183D7F6-B498-43B3-948B-1728B52AA6E4}">
                <adec:decorative xmlns:adec="http://schemas.microsoft.com/office/drawing/2017/decorative" val="1"/>
              </a:ext>
            </a:extLst>
          </p:cNvPr>
          <p:cNvCxnSpPr/>
          <p:nvPr/>
        </p:nvCxnSpPr>
        <p:spPr>
          <a:xfrm>
            <a:off x="6096000" y="2363035"/>
            <a:ext cx="0" cy="241133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3" name="مستطيل 12" descr="شريط مميز يسار&#10;">
            <a:extLst>
              <a:ext uri="{FF2B5EF4-FFF2-40B4-BE49-F238E27FC236}">
                <a16:creationId xmlns:a16="http://schemas.microsoft.com/office/drawing/2014/main" id="{A7CD04AE-9A8B-4DED-855D-F51B510D0B69}"/>
              </a:ext>
              <a:ext uri="{C183D7F6-B498-43B3-948B-1728B52AA6E4}">
                <adec:decorative xmlns:adec="http://schemas.microsoft.com/office/drawing/2017/decorative" val="1"/>
              </a:ext>
            </a:extLst>
          </p:cNvPr>
          <p:cNvSpPr/>
          <p:nvPr/>
        </p:nvSpPr>
        <p:spPr>
          <a:xfrm>
            <a:off x="8856617" y="2076994"/>
            <a:ext cx="2856445" cy="13814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l" defTabSz="914400" rtl="0" eaLnBrk="1" latinLnBrk="0" hangingPunct="1"/>
            <a:endParaRPr lang="ar-SA" dirty="0">
              <a:latin typeface="Tahoma" panose="020B0604030504040204" pitchFamily="34" charset="0"/>
            </a:endParaRPr>
          </a:p>
        </p:txBody>
      </p:sp>
      <p:sp>
        <p:nvSpPr>
          <p:cNvPr id="7" name="عنصر نائب للنص 6">
            <a:extLst>
              <a:ext uri="{FF2B5EF4-FFF2-40B4-BE49-F238E27FC236}">
                <a16:creationId xmlns:a16="http://schemas.microsoft.com/office/drawing/2014/main" id="{26A87885-D672-4CF9-A78D-CFE98385B03A}"/>
              </a:ext>
            </a:extLst>
          </p:cNvPr>
          <p:cNvSpPr>
            <a:spLocks noGrp="1"/>
          </p:cNvSpPr>
          <p:nvPr>
            <p:ph type="body" sz="quarter" idx="12"/>
          </p:nvPr>
        </p:nvSpPr>
        <p:spPr>
          <a:xfrm>
            <a:off x="6299887" y="2363035"/>
            <a:ext cx="5472113" cy="4008316"/>
          </a:xfrm>
        </p:spPr>
        <p:txBody>
          <a:bodyPr rtlCol="1"/>
          <a:lstStyle/>
          <a:p>
            <a:pPr marL="0" indent="0" algn="just">
              <a:lnSpc>
                <a:spcPct val="120000"/>
              </a:lnSpc>
              <a:buNone/>
            </a:pPr>
            <a:r>
              <a:rPr lang="en" sz="1200" b="1" dirty="0">
                <a:latin typeface="Times New Roman" panose="02020603050405020304" pitchFamily="18" charset="0"/>
                <a:cs typeface="Times New Roman" panose="02020603050405020304" pitchFamily="18" charset="0"/>
              </a:rPr>
              <a:t>We provide services and follow the customer step by step and provide him with all the information he needs because we are familiar with all the information, and we are a link between government agencies and between individuals and companies, in addition to that we can represent a link between the company and its employees by supporting and training human resources and providing them with all basic services and information.</a:t>
            </a:r>
          </a:p>
          <a:p>
            <a:pPr marL="0" indent="0" algn="just">
              <a:lnSpc>
                <a:spcPct val="120000"/>
              </a:lnSpc>
              <a:buNone/>
            </a:pPr>
            <a:r>
              <a:rPr lang="en" sz="1200" b="1" dirty="0">
                <a:latin typeface="Times New Roman" panose="02020603050405020304" pitchFamily="18" charset="0"/>
                <a:cs typeface="Times New Roman" panose="02020603050405020304" pitchFamily="18" charset="0"/>
              </a:rPr>
              <a:t>Through our strong relationships with government and semi-government entities, we provide our partners and clients with access to the expert advice, cutting-edge research, and business tools they need to capitalize on investment and expansion opportunities. </a:t>
            </a:r>
            <a:endParaRPr lang="en" sz="1400" b="1" dirty="0">
              <a:latin typeface="Times New Roman" panose="02020603050405020304" pitchFamily="18" charset="0"/>
              <a:cs typeface="Times New Roman" panose="02020603050405020304" pitchFamily="18" charset="0"/>
            </a:endParaRPr>
          </a:p>
          <a:p>
            <a:pPr marL="0" indent="0" algn="just">
              <a:lnSpc>
                <a:spcPct val="120000"/>
              </a:lnSpc>
              <a:buNone/>
            </a:pPr>
            <a:r>
              <a:rPr lang="en" sz="1200" b="1" dirty="0">
                <a:latin typeface="Times New Roman" panose="02020603050405020304" pitchFamily="18" charset="0"/>
                <a:cs typeface="Times New Roman" panose="02020603050405020304" pitchFamily="18" charset="0"/>
              </a:rPr>
              <a:t>We are pleased to be part of the development of local and international companies through commercial consulting for projects of all kinds, in addition to our specialization in the management, implementation and development of smart factories.</a:t>
            </a:r>
          </a:p>
        </p:txBody>
      </p:sp>
      <p:sp>
        <p:nvSpPr>
          <p:cNvPr id="8" name="عنصر نائب لرقم الشريحة 7">
            <a:extLst>
              <a:ext uri="{FF2B5EF4-FFF2-40B4-BE49-F238E27FC236}">
                <a16:creationId xmlns:a16="http://schemas.microsoft.com/office/drawing/2014/main" id="{E6AC9832-FB01-464A-9824-61887B77997E}"/>
              </a:ext>
            </a:extLst>
          </p:cNvPr>
          <p:cNvSpPr>
            <a:spLocks noGrp="1"/>
          </p:cNvSpPr>
          <p:nvPr>
            <p:ph type="sldNum" sz="quarter" idx="33"/>
          </p:nvPr>
        </p:nvSpPr>
        <p:spPr>
          <a:xfrm>
            <a:off x="11760000" y="6371351"/>
            <a:ext cx="432000" cy="432000"/>
          </a:xfrm>
        </p:spPr>
        <p:txBody>
          <a:bodyPr rtlCol="1"/>
          <a:lstStyle/>
          <a:p>
            <a:pPr rtl="1"/>
            <a:fld id="{19B51A1E-902D-48AF-9020-955120F399B6}" type="slidenum">
              <a:rPr lang="ar-SA" smtClean="0"/>
              <a:pPr/>
              <a:t>5</a:t>
            </a:fld>
            <a:endParaRPr lang="ar-SA" dirty="0"/>
          </a:p>
        </p:txBody>
      </p:sp>
      <p:graphicFrame>
        <p:nvGraphicFramePr>
          <p:cNvPr id="15" name="عنصر نائب للمحتوى 4" descr="يُظهر المخطط المتداخل الأساسي العلاقات المتداخلة بين 4 مهام">
            <a:extLst>
              <a:ext uri="{FF2B5EF4-FFF2-40B4-BE49-F238E27FC236}">
                <a16:creationId xmlns:a16="http://schemas.microsoft.com/office/drawing/2014/main" id="{E38C76DC-514B-B972-561D-490C62BEBE3E}"/>
              </a:ext>
            </a:extLst>
          </p:cNvPr>
          <p:cNvGraphicFramePr>
            <a:graphicFrameLocks noGrp="1"/>
          </p:cNvGraphicFramePr>
          <p:nvPr>
            <p:ph sz="half" idx="2"/>
            <p:extLst>
              <p:ext uri="{D42A27DB-BD31-4B8C-83A1-F6EECF244321}">
                <p14:modId xmlns:p14="http://schemas.microsoft.com/office/powerpoint/2010/main" val="1264903768"/>
              </p:ext>
            </p:extLst>
          </p:nvPr>
        </p:nvGraphicFramePr>
        <p:xfrm>
          <a:off x="-961293" y="685800"/>
          <a:ext cx="8136904"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8837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19304E83-A4F0-49C5-BB01-F5773509A2B3}"/>
              </a:ext>
            </a:extLst>
          </p:cNvPr>
          <p:cNvSpPr>
            <a:spLocks noGrp="1"/>
          </p:cNvSpPr>
          <p:nvPr>
            <p:ph type="title"/>
          </p:nvPr>
        </p:nvSpPr>
        <p:spPr>
          <a:xfrm>
            <a:off x="729538" y="1463039"/>
            <a:ext cx="11340000" cy="335391"/>
          </a:xfrm>
        </p:spPr>
        <p:txBody>
          <a:bodyPr rtlCol="1"/>
          <a:lstStyle/>
          <a:p>
            <a:pPr algn="l"/>
            <a:r>
              <a:rPr lang="en" sz="4000" dirty="0"/>
              <a:t>Our Branches</a:t>
            </a:r>
            <a:br>
              <a:rPr lang="en" sz="4000" dirty="0"/>
            </a:br>
            <a:endParaRPr lang="ar-SA" sz="4000" dirty="0"/>
          </a:p>
        </p:txBody>
      </p:sp>
      <p:cxnSp>
        <p:nvCxnSpPr>
          <p:cNvPr id="11" name="رابط مستقيم 10" descr="فاصل الشرائح">
            <a:extLst>
              <a:ext uri="{FF2B5EF4-FFF2-40B4-BE49-F238E27FC236}">
                <a16:creationId xmlns:a16="http://schemas.microsoft.com/office/drawing/2014/main" id="{5A563457-1EC8-4978-BCCB-AFD88C9ED04C}"/>
              </a:ext>
              <a:ext uri="{C183D7F6-B498-43B3-948B-1728B52AA6E4}">
                <adec:decorative xmlns:adec="http://schemas.microsoft.com/office/drawing/2017/decorative" val="1"/>
              </a:ext>
            </a:extLst>
          </p:cNvPr>
          <p:cNvCxnSpPr/>
          <p:nvPr/>
        </p:nvCxnSpPr>
        <p:spPr>
          <a:xfrm>
            <a:off x="6096000" y="2363035"/>
            <a:ext cx="0" cy="241133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3" name="مستطيل 12" descr="شريط مميز يسار&#10;">
            <a:extLst>
              <a:ext uri="{FF2B5EF4-FFF2-40B4-BE49-F238E27FC236}">
                <a16:creationId xmlns:a16="http://schemas.microsoft.com/office/drawing/2014/main" id="{A7CD04AE-9A8B-4DED-855D-F51B510D0B69}"/>
              </a:ext>
              <a:ext uri="{C183D7F6-B498-43B3-948B-1728B52AA6E4}">
                <adec:decorative xmlns:adec="http://schemas.microsoft.com/office/drawing/2017/decorative" val="1"/>
              </a:ext>
            </a:extLst>
          </p:cNvPr>
          <p:cNvSpPr/>
          <p:nvPr/>
        </p:nvSpPr>
        <p:spPr>
          <a:xfrm>
            <a:off x="729538" y="1741018"/>
            <a:ext cx="3463639" cy="1530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l" defTabSz="914400" rtl="0" eaLnBrk="1" latinLnBrk="0" hangingPunct="1"/>
            <a:endParaRPr lang="ar-SA" dirty="0">
              <a:latin typeface="Tahoma" panose="020B0604030504040204" pitchFamily="34" charset="0"/>
            </a:endParaRPr>
          </a:p>
        </p:txBody>
      </p:sp>
      <p:sp>
        <p:nvSpPr>
          <p:cNvPr id="7" name="عنصر نائب للنص 6">
            <a:extLst>
              <a:ext uri="{FF2B5EF4-FFF2-40B4-BE49-F238E27FC236}">
                <a16:creationId xmlns:a16="http://schemas.microsoft.com/office/drawing/2014/main" id="{26A87885-D672-4CF9-A78D-CFE98385B03A}"/>
              </a:ext>
            </a:extLst>
          </p:cNvPr>
          <p:cNvSpPr>
            <a:spLocks noGrp="1"/>
          </p:cNvSpPr>
          <p:nvPr>
            <p:ph type="body" sz="quarter" idx="12"/>
          </p:nvPr>
        </p:nvSpPr>
        <p:spPr>
          <a:xfrm>
            <a:off x="636000" y="1999778"/>
            <a:ext cx="5472113" cy="4008316"/>
          </a:xfrm>
        </p:spPr>
        <p:txBody>
          <a:bodyPr rtlCol="1"/>
          <a:lstStyle/>
          <a:p>
            <a:pPr marL="0" indent="0" algn="just">
              <a:lnSpc>
                <a:spcPct val="150000"/>
              </a:lnSpc>
              <a:buNone/>
            </a:pPr>
            <a:r>
              <a:rPr lang="en" sz="1200" b="1" dirty="0">
                <a:latin typeface="Times New Roman" panose="02020603050405020304" pitchFamily="18" charset="0"/>
                <a:cs typeface="Times New Roman" panose="02020603050405020304" pitchFamily="18" charset="0"/>
              </a:rPr>
              <a:t>The branches of the Deals Land have developed, brought investors from the fields of education, health, construction of educational universities, supply of machinery and technological equipment and investment. </a:t>
            </a:r>
            <a:r>
              <a:rPr lang="en" sz="1200" b="1" dirty="0" err="1">
                <a:latin typeface="Times New Roman" panose="02020603050405020304" pitchFamily="18" charset="0"/>
                <a:cs typeface="Times New Roman" panose="02020603050405020304" pitchFamily="18" charset="0"/>
              </a:rPr>
              <a:t>Duwaya</a:t>
            </a:r>
            <a:r>
              <a:rPr lang="en" sz="1200" b="1" dirty="0">
                <a:latin typeface="Times New Roman" panose="02020603050405020304" pitchFamily="18" charset="0"/>
                <a:cs typeface="Times New Roman" panose="02020603050405020304" pitchFamily="18" charset="0"/>
              </a:rPr>
              <a:t> Investment has a total of seven subsidiaries in the UAE, GCC, China and Morocco, with strong government and commercial networks in each country. </a:t>
            </a:r>
          </a:p>
          <a:p>
            <a:pPr marL="0" indent="0" algn="just">
              <a:lnSpc>
                <a:spcPct val="150000"/>
              </a:lnSpc>
              <a:buNone/>
            </a:pPr>
            <a:r>
              <a:rPr lang="en" sz="1200" b="1" dirty="0">
                <a:latin typeface="Times New Roman" panose="02020603050405020304" pitchFamily="18" charset="0"/>
                <a:cs typeface="Times New Roman" panose="02020603050405020304" pitchFamily="18" charset="0"/>
              </a:rPr>
              <a:t>Founded in 2002, </a:t>
            </a:r>
            <a:r>
              <a:rPr lang="en" sz="1200" b="1" dirty="0" err="1">
                <a:latin typeface="Times New Roman" panose="02020603050405020304" pitchFamily="18" charset="0"/>
                <a:cs typeface="Times New Roman" panose="02020603050405020304" pitchFamily="18" charset="0"/>
              </a:rPr>
              <a:t>Duwaya</a:t>
            </a:r>
            <a:r>
              <a:rPr lang="en" sz="1200" b="1" dirty="0">
                <a:latin typeface="Times New Roman" panose="02020603050405020304" pitchFamily="18" charset="0"/>
                <a:cs typeface="Times New Roman" panose="02020603050405020304" pitchFamily="18" charset="0"/>
              </a:rPr>
              <a:t> is a key player in various growth sectors in the region, establishing and strengthening partnerships to enable successful investment in real estate development, oil and gas, precious metals, metals, retail, agriculture and education. </a:t>
            </a:r>
          </a:p>
          <a:p>
            <a:pPr marL="0" indent="0" algn="just">
              <a:lnSpc>
                <a:spcPct val="150000"/>
              </a:lnSpc>
              <a:buNone/>
            </a:pPr>
            <a:r>
              <a:rPr lang="en" sz="1200" b="1" dirty="0">
                <a:latin typeface="Times New Roman" panose="02020603050405020304" pitchFamily="18" charset="0"/>
                <a:cs typeface="Times New Roman" panose="02020603050405020304" pitchFamily="18" charset="0"/>
              </a:rPr>
              <a:t>We bring together the highest level of business resources and professionals to help build a connected and vibrant community committed to positive change over the long term.</a:t>
            </a:r>
          </a:p>
          <a:p>
            <a:pPr>
              <a:lnSpc>
                <a:spcPct val="150000"/>
              </a:lnSpc>
            </a:pPr>
            <a:endParaRPr lang="ar-SA" sz="1400" b="1" dirty="0">
              <a:latin typeface="Times New Roman" panose="02020603050405020304" pitchFamily="18" charset="0"/>
              <a:cs typeface="Times New Roman" panose="02020603050405020304" pitchFamily="18" charset="0"/>
            </a:endParaRPr>
          </a:p>
        </p:txBody>
      </p:sp>
      <p:sp>
        <p:nvSpPr>
          <p:cNvPr id="8" name="عنصر نائب لرقم الشريحة 7">
            <a:extLst>
              <a:ext uri="{FF2B5EF4-FFF2-40B4-BE49-F238E27FC236}">
                <a16:creationId xmlns:a16="http://schemas.microsoft.com/office/drawing/2014/main" id="{E6AC9832-FB01-464A-9824-61887B77997E}"/>
              </a:ext>
            </a:extLst>
          </p:cNvPr>
          <p:cNvSpPr>
            <a:spLocks noGrp="1"/>
          </p:cNvSpPr>
          <p:nvPr>
            <p:ph type="sldNum" sz="quarter" idx="33"/>
          </p:nvPr>
        </p:nvSpPr>
        <p:spPr>
          <a:xfrm>
            <a:off x="11760000" y="6371351"/>
            <a:ext cx="432000" cy="432000"/>
          </a:xfrm>
        </p:spPr>
        <p:txBody>
          <a:bodyPr rtlCol="1"/>
          <a:lstStyle/>
          <a:p>
            <a:pPr rtl="1"/>
            <a:fld id="{19B51A1E-902D-48AF-9020-955120F399B6}" type="slidenum">
              <a:rPr lang="ar-SA" smtClean="0"/>
              <a:pPr rtl="1"/>
              <a:t>6</a:t>
            </a:fld>
            <a:endParaRPr lang="ar-SA" dirty="0"/>
          </a:p>
        </p:txBody>
      </p:sp>
      <p:pic>
        <p:nvPicPr>
          <p:cNvPr id="4" name="صورة 3" descr="صورة تحتوي على البورسلين&#10;&#10;تم إنشاء الوصف تلقائياً">
            <a:extLst>
              <a:ext uri="{FF2B5EF4-FFF2-40B4-BE49-F238E27FC236}">
                <a16:creationId xmlns:a16="http://schemas.microsoft.com/office/drawing/2014/main" id="{00F6CC03-47F1-87DF-4292-A2BA9BB54959}"/>
              </a:ext>
            </a:extLst>
          </p:cNvPr>
          <p:cNvPicPr>
            <a:picLocks noChangeAspect="1"/>
          </p:cNvPicPr>
          <p:nvPr/>
        </p:nvPicPr>
        <p:blipFill>
          <a:blip r:embed="rId2"/>
          <a:stretch>
            <a:fillRect/>
          </a:stretch>
        </p:blipFill>
        <p:spPr>
          <a:xfrm>
            <a:off x="6713188" y="994583"/>
            <a:ext cx="4840714" cy="4840714"/>
          </a:xfrm>
          <a:prstGeom prst="rect">
            <a:avLst/>
          </a:prstGeom>
        </p:spPr>
      </p:pic>
    </p:spTree>
    <p:extLst>
      <p:ext uri="{BB962C8B-B14F-4D97-AF65-F5344CB8AC3E}">
        <p14:creationId xmlns:p14="http://schemas.microsoft.com/office/powerpoint/2010/main" val="2351118934"/>
      </p:ext>
    </p:extLst>
  </p:cSld>
  <p:clrMapOvr>
    <a:masterClrMapping/>
  </p:clrMapOvr>
</p:sld>
</file>

<file path=ppt/theme/theme1.xml><?xml version="1.0" encoding="utf-8"?>
<a:theme xmlns:a="http://schemas.openxmlformats.org/drawingml/2006/main" name="نسق Office">
  <a:themeElements>
    <a:clrScheme name="Custom 129">
      <a:dk1>
        <a:sysClr val="windowText" lastClr="000000"/>
      </a:dk1>
      <a:lt1>
        <a:srgbClr val="FFFFFF"/>
      </a:lt1>
      <a:dk2>
        <a:srgbClr val="3F3F3F"/>
      </a:dk2>
      <a:lt2>
        <a:srgbClr val="F2F2F2"/>
      </a:lt2>
      <a:accent1>
        <a:srgbClr val="25C6E3"/>
      </a:accent1>
      <a:accent2>
        <a:srgbClr val="E80554"/>
      </a:accent2>
      <a:accent3>
        <a:srgbClr val="A9E26F"/>
      </a:accent3>
      <a:accent4>
        <a:srgbClr val="EAD000"/>
      </a:accent4>
      <a:accent5>
        <a:srgbClr val="1A0F49"/>
      </a:accent5>
      <a:accent6>
        <a:srgbClr val="FF4A01"/>
      </a:accent6>
      <a:hlink>
        <a:srgbClr val="25C6E3"/>
      </a:hlink>
      <a:folHlink>
        <a:srgbClr val="25C6E3"/>
      </a:folHlink>
    </a:clrScheme>
    <a:fontScheme name="Custom 149">
      <a:majorFont>
        <a:latin typeface="Corbel"/>
        <a:ea typeface=""/>
        <a:cs typeface=""/>
      </a:majorFont>
      <a:minorFont>
        <a:latin typeface="Candar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_19715310_TF16411250.potx" id="{2BD4C3FD-BADB-4B8F-9272-6427A1833B1F}" vid="{9F3FA766-BFA6-4B2D-8E8B-DF7E9C6CF78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9" ma:contentTypeDescription="Create a new document." ma:contentTypeScope="" ma:versionID="76e25e1730b4532ab1d5e5b131a96a5a">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d1e9281a84c4949647088091c718de3"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B64A4C9D-F801-4923-BC6D-E0006F5123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B2218FC-8412-44B9-9E82-D51F1F531141}">
  <ds:schemaRefs>
    <ds:schemaRef ds:uri="http://purl.org/dc/elements/1.1/"/>
    <ds:schemaRef ds:uri="http://schemas.microsoft.com/sharepoint/v3"/>
    <ds:schemaRef ds:uri="http://schemas.microsoft.com/office/2006/documentManagement/types"/>
    <ds:schemaRef ds:uri="fb0879af-3eba-417a-a55a-ffe6dcd6ca77"/>
    <ds:schemaRef ds:uri="http://schemas.microsoft.com/office/2006/metadata/properties"/>
    <ds:schemaRef ds:uri="http://schemas.microsoft.com/office/infopath/2007/PartnerControls"/>
    <ds:schemaRef ds:uri="6dc4bcd6-49db-4c07-9060-8acfc67cef9f"/>
    <ds:schemaRef ds:uri="http://www.w3.org/XML/1998/namespace"/>
    <ds:schemaRef ds:uri="http://schemas.openxmlformats.org/package/2006/metadata/core-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نسق Office</Template>
  <TotalTime>107</TotalTime>
  <Words>788</Words>
  <Application>Microsoft Macintosh PowerPoint</Application>
  <PresentationFormat>شاشة عريضة</PresentationFormat>
  <Paragraphs>30</Paragraphs>
  <Slides>6</Slides>
  <Notes>1</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6</vt:i4>
      </vt:variant>
    </vt:vector>
  </HeadingPairs>
  <TitlesOfParts>
    <vt:vector size="11" baseType="lpstr">
      <vt:lpstr>Arial</vt:lpstr>
      <vt:lpstr>Segoe UI</vt:lpstr>
      <vt:lpstr>Tahoma</vt:lpstr>
      <vt:lpstr>Times New Roman</vt:lpstr>
      <vt:lpstr>نسق Office</vt:lpstr>
      <vt:lpstr>DEALS LAND</vt:lpstr>
      <vt:lpstr>WHO WE ARE</vt:lpstr>
      <vt:lpstr>OUR PROMISE </vt:lpstr>
      <vt:lpstr>Businessmen and investors.  Those wishing to start investing and enter the world of business.  International and local companies.  Ordinary individuals. </vt:lpstr>
      <vt:lpstr>Our Services  </vt:lpstr>
      <vt:lpstr>Our Branches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مؤسسة أرض الصفقات</dc:title>
  <dc:creator>Dalal Saleh</dc:creator>
  <cp:lastModifiedBy>Dalal Saleh</cp:lastModifiedBy>
  <cp:revision>6</cp:revision>
  <dcterms:created xsi:type="dcterms:W3CDTF">2023-05-08T10:24:54Z</dcterms:created>
  <dcterms:modified xsi:type="dcterms:W3CDTF">2023-05-09T09:13:55Z</dcterms:modified>
</cp:coreProperties>
</file>